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6_CDFD1D88.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0"/>
  </p:notesMasterIdLst>
  <p:handoutMasterIdLst>
    <p:handoutMasterId r:id="rId81"/>
  </p:handoutMasterIdLst>
  <p:sldIdLst>
    <p:sldId id="256" r:id="rId2"/>
    <p:sldId id="258" r:id="rId3"/>
    <p:sldId id="331" r:id="rId4"/>
    <p:sldId id="334" r:id="rId5"/>
    <p:sldId id="332" r:id="rId6"/>
    <p:sldId id="335" r:id="rId7"/>
    <p:sldId id="260" r:id="rId8"/>
    <p:sldId id="259" r:id="rId9"/>
    <p:sldId id="333" r:id="rId10"/>
    <p:sldId id="273" r:id="rId11"/>
    <p:sldId id="262" r:id="rId12"/>
    <p:sldId id="261" r:id="rId13"/>
    <p:sldId id="264" r:id="rId14"/>
    <p:sldId id="265" r:id="rId15"/>
    <p:sldId id="266" r:id="rId16"/>
    <p:sldId id="267" r:id="rId17"/>
    <p:sldId id="268" r:id="rId18"/>
    <p:sldId id="270" r:id="rId19"/>
    <p:sldId id="269" r:id="rId20"/>
    <p:sldId id="276" r:id="rId21"/>
    <p:sldId id="277" r:id="rId22"/>
    <p:sldId id="278" r:id="rId23"/>
    <p:sldId id="274" r:id="rId24"/>
    <p:sldId id="275" r:id="rId25"/>
    <p:sldId id="271" r:id="rId26"/>
    <p:sldId id="272" r:id="rId27"/>
    <p:sldId id="279" r:id="rId28"/>
    <p:sldId id="280" r:id="rId29"/>
    <p:sldId id="281" r:id="rId30"/>
    <p:sldId id="282" r:id="rId31"/>
    <p:sldId id="283" r:id="rId32"/>
    <p:sldId id="284" r:id="rId33"/>
    <p:sldId id="285" r:id="rId34"/>
    <p:sldId id="286" r:id="rId35"/>
    <p:sldId id="288" r:id="rId36"/>
    <p:sldId id="289" r:id="rId37"/>
    <p:sldId id="287" r:id="rId38"/>
    <p:sldId id="290" r:id="rId39"/>
    <p:sldId id="291" r:id="rId40"/>
    <p:sldId id="292" r:id="rId41"/>
    <p:sldId id="293" r:id="rId42"/>
    <p:sldId id="294" r:id="rId43"/>
    <p:sldId id="295" r:id="rId44"/>
    <p:sldId id="296" r:id="rId45"/>
    <p:sldId id="298" r:id="rId46"/>
    <p:sldId id="299" r:id="rId47"/>
    <p:sldId id="300" r:id="rId48"/>
    <p:sldId id="329" r:id="rId49"/>
    <p:sldId id="301" r:id="rId50"/>
    <p:sldId id="305" r:id="rId51"/>
    <p:sldId id="306" r:id="rId52"/>
    <p:sldId id="307" r:id="rId53"/>
    <p:sldId id="302" r:id="rId54"/>
    <p:sldId id="309" r:id="rId55"/>
    <p:sldId id="304" r:id="rId56"/>
    <p:sldId id="308" r:id="rId57"/>
    <p:sldId id="310" r:id="rId58"/>
    <p:sldId id="311" r:id="rId59"/>
    <p:sldId id="330" r:id="rId60"/>
    <p:sldId id="303" r:id="rId61"/>
    <p:sldId id="312" r:id="rId62"/>
    <p:sldId id="313" r:id="rId63"/>
    <p:sldId id="314" r:id="rId64"/>
    <p:sldId id="315" r:id="rId65"/>
    <p:sldId id="316" r:id="rId66"/>
    <p:sldId id="317" r:id="rId67"/>
    <p:sldId id="318" r:id="rId68"/>
    <p:sldId id="319" r:id="rId69"/>
    <p:sldId id="321" r:id="rId70"/>
    <p:sldId id="320" r:id="rId71"/>
    <p:sldId id="322" r:id="rId72"/>
    <p:sldId id="323" r:id="rId73"/>
    <p:sldId id="324" r:id="rId74"/>
    <p:sldId id="325" r:id="rId75"/>
    <p:sldId id="328" r:id="rId76"/>
    <p:sldId id="326" r:id="rId77"/>
    <p:sldId id="336" r:id="rId78"/>
    <p:sldId id="327" r:id="rId79"/>
  </p:sldIdLst>
  <p:sldSz cx="12192000" cy="6858000"/>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F83E31-B0FC-E5B4-6E41-EF3403232856}" name="Guyane Mireault" initials="GM" userId="fd8eeebbd66a23a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81E26B-AD96-4FD3-ABB0-78927ED8455B}" v="32" dt="2025-11-15T20:48:05.905"/>
    <p1510:client id="{2CCD5AF9-90C4-985F-2FDF-4555872EB687}" v="11" dt="2025-11-15T20:36:58.180"/>
    <p1510:client id="{AE758A05-4BA9-406C-2442-B9A7CC861391}" v="4" dt="2025-11-15T20:39:54.5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1194"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8/10/relationships/authors" Target="authors.xml"/><Relationship Id="rId61" Type="http://schemas.openxmlformats.org/officeDocument/2006/relationships/slide" Target="slides/slide60.xml"/><Relationship Id="rId82" Type="http://schemas.openxmlformats.org/officeDocument/2006/relationships/presProps" Target="presProps.xml"/></Relationships>
</file>

<file path=ppt/comments/modernComment_106_CDFD1D88.xml><?xml version="1.0" encoding="utf-8"?>
<p188:cmLst xmlns:a="http://schemas.openxmlformats.org/drawingml/2006/main" xmlns:r="http://schemas.openxmlformats.org/officeDocument/2006/relationships" xmlns:p188="http://schemas.microsoft.com/office/powerpoint/2018/8/main">
  <p188:cm id="{BA4E017F-2B34-4C06-AC02-E11BE7D94A64}" authorId="{3EF83E31-B0FC-E5B4-6E41-EF3403232856}" created="2025-10-22T01:18:14.025">
    <ac:deMkLst xmlns:ac="http://schemas.microsoft.com/office/drawing/2013/main/command">
      <pc:docMk xmlns:pc="http://schemas.microsoft.com/office/powerpoint/2013/main/command"/>
      <pc:sldMk xmlns:pc="http://schemas.microsoft.com/office/powerpoint/2013/main/command" cId="3455917448" sldId="262"/>
      <ac:picMk id="5" creationId="{E5688304-5B14-F7C2-FF1D-68A14525294B}"/>
    </ac:deMkLst>
    <p188:txBody>
      <a:bodyPr/>
      <a:lstStyle/>
      <a:p>
        <a:r>
          <a:rPr lang="fr-FR"/>
          <a:t>Bénédiction de la première pierre du couvent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0E9DDD4-B632-4A6E-89B7-540303AB6B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6600AA03-9C57-4522-9E08-7A04444D6D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656855-1B02-4E55-83A8-F8D4BBEC23A9}" type="datetime1">
              <a:rPr lang="fr-FR" smtClean="0"/>
              <a:t>21/05/2026</a:t>
            </a:fld>
            <a:endParaRPr lang="fr-FR"/>
          </a:p>
        </p:txBody>
      </p:sp>
      <p:sp>
        <p:nvSpPr>
          <p:cNvPr id="4" name="Espace réservé du pied de page 3">
            <a:extLst>
              <a:ext uri="{FF2B5EF4-FFF2-40B4-BE49-F238E27FC236}">
                <a16:creationId xmlns:a16="http://schemas.microsoft.com/office/drawing/2014/main" id="{8C62A339-6569-4F42-8260-3E9A3E440B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0625E001-05F6-4901-85D9-1340C042CC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037ED2-ABFF-40E7-87F6-4951D0CFCF9F}" type="slidenum">
              <a:rPr lang="fr-FR" smtClean="0"/>
              <a:t>‹N°›</a:t>
            </a:fld>
            <a:endParaRPr lang="fr-FR"/>
          </a:p>
        </p:txBody>
      </p:sp>
    </p:spTree>
    <p:extLst>
      <p:ext uri="{BB962C8B-B14F-4D97-AF65-F5344CB8AC3E}">
        <p14:creationId xmlns:p14="http://schemas.microsoft.com/office/powerpoint/2010/main" val="14646539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9E69A-8DA8-4A6A-BD94-87A073E32E19}" type="datetime1">
              <a:rPr lang="fr-FR" smtClean="0"/>
              <a:pPr/>
              <a:t>21/05/2026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250BBE-4D3A-4976-9893-2ACFEDDEB86F}" type="slidenum">
              <a:rPr lang="fr-FR" smtClean="0"/>
              <a:t>‹N°›</a:t>
            </a:fld>
            <a:endParaRPr lang="fr-FR"/>
          </a:p>
        </p:txBody>
      </p:sp>
    </p:spTree>
    <p:extLst>
      <p:ext uri="{BB962C8B-B14F-4D97-AF65-F5344CB8AC3E}">
        <p14:creationId xmlns:p14="http://schemas.microsoft.com/office/powerpoint/2010/main" val="41157604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1250BBE-4D3A-4976-9893-2ACFEDDEB86F}" type="slidenum">
              <a:rPr lang="fr-FR" smtClean="0"/>
              <a:t>1</a:t>
            </a:fld>
            <a:endParaRPr lang="fr-FR"/>
          </a:p>
        </p:txBody>
      </p:sp>
    </p:spTree>
    <p:extLst>
      <p:ext uri="{BB962C8B-B14F-4D97-AF65-F5344CB8AC3E}">
        <p14:creationId xmlns:p14="http://schemas.microsoft.com/office/powerpoint/2010/main" val="3389195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re 1"/>
          <p:cNvSpPr>
            <a:spLocks noGrp="1"/>
          </p:cNvSpPr>
          <p:nvPr>
            <p:ph type="ctrTitle"/>
          </p:nvPr>
        </p:nvSpPr>
        <p:spPr>
          <a:xfrm>
            <a:off x="581191" y="1020431"/>
            <a:ext cx="10993549" cy="1475013"/>
          </a:xfrm>
          <a:effectLst/>
        </p:spPr>
        <p:txBody>
          <a:bodyPr rtlCol="0" anchor="b">
            <a:normAutofit/>
          </a:bodyPr>
          <a:lstStyle>
            <a:lvl1pPr>
              <a:defRPr sz="3600">
                <a:solidFill>
                  <a:schemeClr val="accent1"/>
                </a:solidFill>
              </a:defRPr>
            </a:lvl1pPr>
          </a:lstStyle>
          <a:p>
            <a:pPr rtl="0"/>
            <a:r>
              <a:rPr lang="fr-FR" noProof="0"/>
              <a:t>Modifiez le style du titre</a:t>
            </a:r>
          </a:p>
        </p:txBody>
      </p:sp>
      <p:sp>
        <p:nvSpPr>
          <p:cNvPr id="3" name="Sous-titre 2"/>
          <p:cNvSpPr>
            <a:spLocks noGrp="1"/>
          </p:cNvSpPr>
          <p:nvPr>
            <p:ph type="subTitle" idx="1"/>
          </p:nvPr>
        </p:nvSpPr>
        <p:spPr>
          <a:xfrm>
            <a:off x="581194" y="2495445"/>
            <a:ext cx="10993546" cy="590321"/>
          </a:xfrm>
        </p:spPr>
        <p:txBody>
          <a:bodyPr rtlCol="0"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fr-FR" noProof="0"/>
              <a:t>Modifiez le style des sous-titres du masque</a:t>
            </a:r>
          </a:p>
        </p:txBody>
      </p:sp>
      <p:sp>
        <p:nvSpPr>
          <p:cNvPr id="4" name="Espace réservé de la date 3"/>
          <p:cNvSpPr>
            <a:spLocks noGrp="1"/>
          </p:cNvSpPr>
          <p:nvPr>
            <p:ph type="dt" sz="half" idx="10"/>
          </p:nvPr>
        </p:nvSpPr>
        <p:spPr>
          <a:xfrm>
            <a:off x="7605951" y="5956137"/>
            <a:ext cx="2844800" cy="365125"/>
          </a:xfrm>
        </p:spPr>
        <p:txBody>
          <a:bodyPr rtlCol="0"/>
          <a:lstStyle>
            <a:lvl1pPr>
              <a:defRPr>
                <a:solidFill>
                  <a:schemeClr val="accent1">
                    <a:lumMod val="75000"/>
                    <a:lumOff val="25000"/>
                  </a:schemeClr>
                </a:solidFill>
              </a:defRPr>
            </a:lvl1pPr>
          </a:lstStyle>
          <a:p>
            <a:pPr rtl="0"/>
            <a:fld id="{0F3FCF96-54AA-47AB-8C91-7B461EDEE1BE}" type="datetime1">
              <a:rPr lang="fr-FR" noProof="0" smtClean="0"/>
              <a:t>21/05/2026</a:t>
            </a:fld>
            <a:endParaRPr lang="fr-FR" noProof="0"/>
          </a:p>
        </p:txBody>
      </p:sp>
      <p:sp>
        <p:nvSpPr>
          <p:cNvPr id="5" name="Espace réservé du pied de page 4"/>
          <p:cNvSpPr>
            <a:spLocks noGrp="1"/>
          </p:cNvSpPr>
          <p:nvPr>
            <p:ph type="ftr" sz="quarter" idx="11"/>
          </p:nvPr>
        </p:nvSpPr>
        <p:spPr>
          <a:xfrm>
            <a:off x="581192" y="5951811"/>
            <a:ext cx="6917210" cy="365125"/>
          </a:xfrm>
        </p:spPr>
        <p:txBody>
          <a:bodyPr rtlCol="0"/>
          <a:lstStyle>
            <a:lvl1pPr>
              <a:defRPr>
                <a:solidFill>
                  <a:schemeClr val="accent1">
                    <a:lumMod val="75000"/>
                    <a:lumOff val="25000"/>
                  </a:schemeClr>
                </a:solidFill>
              </a:defRPr>
            </a:lvl1pPr>
          </a:lstStyle>
          <a:p>
            <a:pPr rtl="0"/>
            <a:endParaRPr lang="fr-FR" noProof="0"/>
          </a:p>
        </p:txBody>
      </p:sp>
      <p:sp>
        <p:nvSpPr>
          <p:cNvPr id="6" name="Espace réservé du numéro de diapositive 5"/>
          <p:cNvSpPr>
            <a:spLocks noGrp="1"/>
          </p:cNvSpPr>
          <p:nvPr>
            <p:ph type="sldNum" sz="quarter" idx="12"/>
          </p:nvPr>
        </p:nvSpPr>
        <p:spPr>
          <a:xfrm>
            <a:off x="10558300" y="5956137"/>
            <a:ext cx="1016440" cy="365125"/>
          </a:xfrm>
        </p:spPr>
        <p:txBody>
          <a:bodyPr rtlCol="0"/>
          <a:lstStyle>
            <a:lvl1pPr>
              <a:defRPr>
                <a:solidFill>
                  <a:schemeClr val="accent1">
                    <a:lumMod val="75000"/>
                    <a:lumOff val="25000"/>
                  </a:schemeClr>
                </a:solidFill>
              </a:defRPr>
            </a:lvl1pPr>
          </a:lstStyle>
          <a:p>
            <a:pPr rtl="0"/>
            <a:fld id="{D57F1E4F-1CFF-5643-939E-217C01CDF565}" type="slidenum">
              <a:rPr lang="fr-FR" noProof="0" smtClean="0"/>
              <a:pPr rtl="0"/>
              <a:t>‹N°›</a:t>
            </a:fld>
            <a:endParaRPr lang="fr-FR" noProof="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re 1"/>
          <p:cNvSpPr>
            <a:spLocks noGrp="1"/>
          </p:cNvSpPr>
          <p:nvPr>
            <p:ph type="title"/>
          </p:nvPr>
        </p:nvSpPr>
        <p:spPr>
          <a:xfrm>
            <a:off x="581192" y="702156"/>
            <a:ext cx="11029616" cy="1013800"/>
          </a:xfrm>
        </p:spPr>
        <p:txBody>
          <a:bodyPr rtlCol="0"/>
          <a:lstStyle/>
          <a:p>
            <a:pPr rtl="0"/>
            <a:r>
              <a:rPr lang="fr-FR" noProof="0"/>
              <a:t>Modifiez le style du titre</a:t>
            </a:r>
          </a:p>
        </p:txBody>
      </p:sp>
      <p:sp>
        <p:nvSpPr>
          <p:cNvPr id="3" name="Espace réservé du texte vertical 2"/>
          <p:cNvSpPr>
            <a:spLocks noGrp="1"/>
          </p:cNvSpPr>
          <p:nvPr>
            <p:ph type="body" orient="vert" idx="1" hasCustomPrompt="1"/>
          </p:nvPr>
        </p:nvSpPr>
        <p:spPr/>
        <p:txBody>
          <a:bodyPr vert="eaVert" rtlCol="0" anchor="t"/>
          <a:lstStyle>
            <a:lvl1pPr algn="l">
              <a:defRPr/>
            </a:lvl1pPr>
            <a:lvl2pPr algn="l">
              <a:defRPr/>
            </a:lvl2pPr>
            <a:lvl3pPr algn="l">
              <a:defRPr/>
            </a:lvl3pPr>
            <a:lvl4pPr algn="l">
              <a:defRPr/>
            </a:lvl4pPr>
            <a:lvl5pPr algn="l">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B3156BF6-F90B-43DC-AA6D-ABA507354AF7}" type="datetime1">
              <a:rPr lang="fr-FR" noProof="0" smtClean="0"/>
              <a:t>21/05/2026</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p:txBody>
          <a:bodyPr rtlCol="0"/>
          <a:lstStyle/>
          <a:p>
            <a:pPr rtl="0"/>
            <a:fld id="{D57F1E4F-1CFF-5643-939E-217C01CDF565}" type="slidenum">
              <a:rPr lang="fr-FR" noProof="0" smtClean="0"/>
              <a:pPr rtl="0"/>
              <a:t>‹N°›</a:t>
            </a:fld>
            <a:endParaRPr lang="fr-FR" noProof="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re vertical 1"/>
          <p:cNvSpPr>
            <a:spLocks noGrp="1"/>
          </p:cNvSpPr>
          <p:nvPr>
            <p:ph type="title" orient="vert"/>
          </p:nvPr>
        </p:nvSpPr>
        <p:spPr>
          <a:xfrm>
            <a:off x="8839201" y="675726"/>
            <a:ext cx="2004164" cy="5183073"/>
          </a:xfrm>
        </p:spPr>
        <p:txBody>
          <a:bodyPr vert="eaVert" rtlCol="0"/>
          <a:lstStyle/>
          <a:p>
            <a:pPr rtl="0"/>
            <a:r>
              <a:rPr lang="fr-FR" noProof="0"/>
              <a:t>Modifiez le style du titre</a:t>
            </a:r>
          </a:p>
        </p:txBody>
      </p:sp>
      <p:sp>
        <p:nvSpPr>
          <p:cNvPr id="3" name="Espace réservé du texte vertical 2"/>
          <p:cNvSpPr>
            <a:spLocks noGrp="1"/>
          </p:cNvSpPr>
          <p:nvPr>
            <p:ph type="body" orient="vert" idx="1" hasCustomPrompt="1"/>
          </p:nvPr>
        </p:nvSpPr>
        <p:spPr>
          <a:xfrm>
            <a:off x="774923" y="675726"/>
            <a:ext cx="7896279" cy="5183073"/>
          </a:xfrm>
        </p:spPr>
        <p:txBody>
          <a:bodyPr vert="eaVert" rtlCol="0" anchor="t"/>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a:xfrm>
            <a:off x="8993673" y="5956137"/>
            <a:ext cx="1328141" cy="365125"/>
          </a:xfrm>
        </p:spPr>
        <p:txBody>
          <a:bodyPr rtlCol="0"/>
          <a:lstStyle>
            <a:lvl1pPr>
              <a:defRPr>
                <a:solidFill>
                  <a:schemeClr val="accent1">
                    <a:lumMod val="75000"/>
                    <a:lumOff val="25000"/>
                  </a:schemeClr>
                </a:solidFill>
              </a:defRPr>
            </a:lvl1pPr>
          </a:lstStyle>
          <a:p>
            <a:pPr rtl="0"/>
            <a:fld id="{6A0DFBE2-101A-4B86-9792-1F382FDA790E}" type="datetime1">
              <a:rPr lang="fr-FR" noProof="0" smtClean="0"/>
              <a:t>21/05/2026</a:t>
            </a:fld>
            <a:endParaRPr lang="fr-FR" noProof="0"/>
          </a:p>
        </p:txBody>
      </p:sp>
      <p:sp>
        <p:nvSpPr>
          <p:cNvPr id="5" name="Espace réservé du pied de page 4"/>
          <p:cNvSpPr>
            <a:spLocks noGrp="1"/>
          </p:cNvSpPr>
          <p:nvPr>
            <p:ph type="ftr" sz="quarter" idx="11"/>
          </p:nvPr>
        </p:nvSpPr>
        <p:spPr>
          <a:xfrm>
            <a:off x="774923" y="5951811"/>
            <a:ext cx="7896279" cy="365125"/>
          </a:xfrm>
        </p:spPr>
        <p:txBody>
          <a:bodyPr rtlCol="0"/>
          <a:lstStyle/>
          <a:p>
            <a:pPr rtl="0"/>
            <a:endParaRPr lang="fr-FR" noProof="0"/>
          </a:p>
        </p:txBody>
      </p:sp>
      <p:sp>
        <p:nvSpPr>
          <p:cNvPr id="6" name="Espace réservé du numéro de diapositive 5"/>
          <p:cNvSpPr>
            <a:spLocks noGrp="1"/>
          </p:cNvSpPr>
          <p:nvPr>
            <p:ph type="sldNum" sz="quarter" idx="12"/>
          </p:nvPr>
        </p:nvSpPr>
        <p:spPr>
          <a:xfrm>
            <a:off x="10446615" y="5956137"/>
            <a:ext cx="1164195" cy="365125"/>
          </a:xfrm>
        </p:spPr>
        <p:txBody>
          <a:bodyPr rtlCol="0"/>
          <a:lstStyle>
            <a:lvl1pPr>
              <a:defRPr>
                <a:solidFill>
                  <a:schemeClr val="accent1">
                    <a:lumMod val="75000"/>
                    <a:lumOff val="25000"/>
                  </a:schemeClr>
                </a:solidFill>
              </a:defRPr>
            </a:lvl1pPr>
          </a:lstStyle>
          <a:p>
            <a:pPr rtl="0"/>
            <a:fld id="{D57F1E4F-1CFF-5643-939E-217C01CDF565}" type="slidenum">
              <a:rPr lang="fr-FR" noProof="0" smtClean="0"/>
              <a:pPr rtl="0"/>
              <a:t>‹N°›</a:t>
            </a:fld>
            <a:endParaRPr lang="fr-FR" noProof="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a:xfrm>
            <a:off x="581192" y="702156"/>
            <a:ext cx="11029616" cy="1013800"/>
          </a:xfrm>
        </p:spPr>
        <p:txBody>
          <a:bodyPr rtlCol="0"/>
          <a:lstStyle/>
          <a:p>
            <a:pPr rtl="0"/>
            <a:r>
              <a:rPr lang="fr-FR" noProof="0"/>
              <a:t>Modifiez le style du titre</a:t>
            </a:r>
          </a:p>
        </p:txBody>
      </p:sp>
      <p:sp>
        <p:nvSpPr>
          <p:cNvPr id="3" name="Espace réservé du contenu 2"/>
          <p:cNvSpPr>
            <a:spLocks noGrp="1"/>
          </p:cNvSpPr>
          <p:nvPr>
            <p:ph idx="1" hasCustomPrompt="1"/>
          </p:nvPr>
        </p:nvSpPr>
        <p:spPr>
          <a:xfrm>
            <a:off x="581192" y="2180496"/>
            <a:ext cx="11029615" cy="3678303"/>
          </a:xfrm>
        </p:spPr>
        <p:txBody>
          <a:bodyPr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10"/>
          </p:nvPr>
        </p:nvSpPr>
        <p:spPr/>
        <p:txBody>
          <a:bodyPr rtlCol="0"/>
          <a:lstStyle/>
          <a:p>
            <a:pPr rtl="0"/>
            <a:fld id="{643F47F3-5BE0-44C9-971A-B41DF5086624}" type="datetime1">
              <a:rPr lang="fr-FR" noProof="0" smtClean="0"/>
              <a:t>21/05/2026</a:t>
            </a:fld>
            <a:endParaRPr lang="fr-FR" noProof="0"/>
          </a:p>
        </p:txBody>
      </p:sp>
      <p:sp>
        <p:nvSpPr>
          <p:cNvPr id="5" name="Espace réservé du pied de page 4"/>
          <p:cNvSpPr>
            <a:spLocks noGrp="1"/>
          </p:cNvSpPr>
          <p:nvPr>
            <p:ph type="ftr" sz="quarter" idx="11"/>
          </p:nvPr>
        </p:nvSpPr>
        <p:spPr/>
        <p:txBody>
          <a:bodyPr rtlCol="0"/>
          <a:lstStyle/>
          <a:p>
            <a:pPr rtl="0"/>
            <a:endParaRPr lang="fr-FR" noProof="0"/>
          </a:p>
        </p:txBody>
      </p:sp>
      <p:sp>
        <p:nvSpPr>
          <p:cNvPr id="6" name="Espace réservé du numéro de diapositive 5"/>
          <p:cNvSpPr>
            <a:spLocks noGrp="1"/>
          </p:cNvSpPr>
          <p:nvPr>
            <p:ph type="sldNum" sz="quarter" idx="12"/>
          </p:nvPr>
        </p:nvSpPr>
        <p:spPr>
          <a:xfrm>
            <a:off x="10558300" y="5956137"/>
            <a:ext cx="1052508" cy="365125"/>
          </a:xfrm>
        </p:spPr>
        <p:txBody>
          <a:bodyPr rtlCol="0"/>
          <a:lstStyle/>
          <a:p>
            <a:pPr rtl="0"/>
            <a:fld id="{D57F1E4F-1CFF-5643-939E-217C01CDF565}" type="slidenum">
              <a:rPr lang="fr-FR" noProof="0" smtClean="0"/>
              <a:pPr rtl="0"/>
              <a:t>‹N°›</a:t>
            </a:fld>
            <a:endParaRPr lang="fr-FR" noProof="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a:xfrm>
            <a:off x="581193" y="3043910"/>
            <a:ext cx="11029615" cy="1497507"/>
          </a:xfrm>
        </p:spPr>
        <p:txBody>
          <a:bodyPr rtlCol="0" anchor="b">
            <a:normAutofit/>
          </a:bodyPr>
          <a:lstStyle>
            <a:lvl1pPr algn="l">
              <a:defRPr sz="3600" b="0" cap="all">
                <a:solidFill>
                  <a:schemeClr val="accent1"/>
                </a:solidFill>
              </a:defRPr>
            </a:lvl1pPr>
          </a:lstStyle>
          <a:p>
            <a:pPr rtl="0"/>
            <a:r>
              <a:rPr lang="fr-FR" noProof="0"/>
              <a:t>Modifiez le style du titre</a:t>
            </a:r>
          </a:p>
        </p:txBody>
      </p:sp>
      <p:sp>
        <p:nvSpPr>
          <p:cNvPr id="3" name="Espace réservé du texte 2"/>
          <p:cNvSpPr>
            <a:spLocks noGrp="1"/>
          </p:cNvSpPr>
          <p:nvPr>
            <p:ph type="body" idx="1" hasCustomPrompt="1"/>
          </p:nvPr>
        </p:nvSpPr>
        <p:spPr>
          <a:xfrm>
            <a:off x="581192" y="4541417"/>
            <a:ext cx="11029615" cy="600556"/>
          </a:xfrm>
        </p:spPr>
        <p:txBody>
          <a:bodyPr rtlCol="0"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a:t>Modifiez les styles du texte</a:t>
            </a:r>
          </a:p>
        </p:txBody>
      </p:sp>
      <p:sp>
        <p:nvSpPr>
          <p:cNvPr id="4" name="Espace réservé de la date 3"/>
          <p:cNvSpPr>
            <a:spLocks noGrp="1"/>
          </p:cNvSpPr>
          <p:nvPr>
            <p:ph type="dt" sz="half" idx="10"/>
          </p:nvPr>
        </p:nvSpPr>
        <p:spPr/>
        <p:txBody>
          <a:bodyPr rtlCol="0"/>
          <a:lstStyle>
            <a:lvl1pPr>
              <a:defRPr>
                <a:solidFill>
                  <a:schemeClr val="accent1">
                    <a:lumMod val="75000"/>
                    <a:lumOff val="25000"/>
                  </a:schemeClr>
                </a:solidFill>
              </a:defRPr>
            </a:lvl1pPr>
          </a:lstStyle>
          <a:p>
            <a:pPr rtl="0"/>
            <a:fld id="{5A27D82D-A0D4-41BF-A91A-A2B666F305EC}" type="datetime1">
              <a:rPr lang="fr-FR" noProof="0" smtClean="0"/>
              <a:t>21/05/2026</a:t>
            </a:fld>
            <a:endParaRPr lang="fr-FR" noProof="0"/>
          </a:p>
        </p:txBody>
      </p:sp>
      <p:sp>
        <p:nvSpPr>
          <p:cNvPr id="5" name="Espace réservé du pied de page 4"/>
          <p:cNvSpPr>
            <a:spLocks noGrp="1"/>
          </p:cNvSpPr>
          <p:nvPr>
            <p:ph type="ftr" sz="quarter" idx="11"/>
          </p:nvPr>
        </p:nvSpPr>
        <p:spPr/>
        <p:txBody>
          <a:bodyPr rtlCol="0"/>
          <a:lstStyle>
            <a:lvl1pPr>
              <a:defRPr>
                <a:solidFill>
                  <a:schemeClr val="accent1">
                    <a:lumMod val="75000"/>
                    <a:lumOff val="25000"/>
                  </a:schemeClr>
                </a:solidFill>
              </a:defRPr>
            </a:lvl1pPr>
          </a:lstStyle>
          <a:p>
            <a:pPr rtl="0"/>
            <a:endParaRPr lang="fr-FR" noProof="0"/>
          </a:p>
        </p:txBody>
      </p:sp>
      <p:sp>
        <p:nvSpPr>
          <p:cNvPr id="6" name="Espace réservé du numéro de diapositive 5"/>
          <p:cNvSpPr>
            <a:spLocks noGrp="1"/>
          </p:cNvSpPr>
          <p:nvPr>
            <p:ph type="sldNum" sz="quarter" idx="12"/>
          </p:nvPr>
        </p:nvSpPr>
        <p:spPr/>
        <p:txBody>
          <a:bodyPr rtlCol="0"/>
          <a:lstStyle>
            <a:lvl1pPr>
              <a:defRPr>
                <a:solidFill>
                  <a:schemeClr val="accent1">
                    <a:lumMod val="75000"/>
                    <a:lumOff val="25000"/>
                  </a:schemeClr>
                </a:solidFill>
              </a:defRPr>
            </a:lvl1pPr>
          </a:lstStyle>
          <a:p>
            <a:pPr rtl="0"/>
            <a:fld id="{D57F1E4F-1CFF-5643-939E-217C01CDF565}" type="slidenum">
              <a:rPr lang="fr-FR" noProof="0" smtClean="0"/>
              <a:pPr rtl="0"/>
              <a:t>‹N°›</a:t>
            </a:fld>
            <a:endParaRPr lang="fr-FR" noProof="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a:xfrm>
            <a:off x="581193" y="729658"/>
            <a:ext cx="11029616" cy="988332"/>
          </a:xfrm>
        </p:spPr>
        <p:txBody>
          <a:bodyPr rtlCol="0"/>
          <a:lstStyle/>
          <a:p>
            <a:pPr rtl="0"/>
            <a:r>
              <a:rPr lang="fr-FR" noProof="0"/>
              <a:t>Modifiez le style du titre</a:t>
            </a:r>
          </a:p>
        </p:txBody>
      </p:sp>
      <p:sp>
        <p:nvSpPr>
          <p:cNvPr id="3" name="Espace réservé du contenu 2"/>
          <p:cNvSpPr>
            <a:spLocks noGrp="1"/>
          </p:cNvSpPr>
          <p:nvPr>
            <p:ph sz="half" idx="1" hasCustomPrompt="1"/>
          </p:nvPr>
        </p:nvSpPr>
        <p:spPr>
          <a:xfrm>
            <a:off x="581193" y="2228003"/>
            <a:ext cx="5422390" cy="3633047"/>
          </a:xfrm>
        </p:spPr>
        <p:txBody>
          <a:bodyPr rtlCol="0">
            <a:normAutofit/>
          </a:body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p:cNvSpPr>
            <a:spLocks noGrp="1"/>
          </p:cNvSpPr>
          <p:nvPr>
            <p:ph sz="half" idx="2" hasCustomPrompt="1"/>
          </p:nvPr>
        </p:nvSpPr>
        <p:spPr>
          <a:xfrm>
            <a:off x="6188417" y="2228003"/>
            <a:ext cx="5422392" cy="3633047"/>
          </a:xfrm>
        </p:spPr>
        <p:txBody>
          <a:bodyPr rtlCol="0">
            <a:normAutofit/>
          </a:body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p:cNvSpPr>
            <a:spLocks noGrp="1"/>
          </p:cNvSpPr>
          <p:nvPr>
            <p:ph type="dt" sz="half" idx="10"/>
          </p:nvPr>
        </p:nvSpPr>
        <p:spPr/>
        <p:txBody>
          <a:bodyPr rtlCol="0"/>
          <a:lstStyle/>
          <a:p>
            <a:pPr rtl="0"/>
            <a:fld id="{C2DAC089-B845-4ADE-8076-0CA3F806D3DD}" type="datetime1">
              <a:rPr lang="fr-FR" noProof="0" smtClean="0"/>
              <a:t>21/05/2026</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D57F1E4F-1CFF-5643-939E-217C01CDF565}" type="slidenum">
              <a:rPr lang="fr-FR" noProof="0" smtClean="0"/>
              <a:pPr rtl="0"/>
              <a:t>‹N°›</a:t>
            </a:fld>
            <a:endParaRPr lang="fr-FR" noProof="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re 1"/>
          <p:cNvSpPr>
            <a:spLocks noGrp="1"/>
          </p:cNvSpPr>
          <p:nvPr>
            <p:ph type="title"/>
          </p:nvPr>
        </p:nvSpPr>
        <p:spPr>
          <a:xfrm>
            <a:off x="581193" y="729658"/>
            <a:ext cx="11029616" cy="988332"/>
          </a:xfrm>
        </p:spPr>
        <p:txBody>
          <a:bodyPr rtlCol="0"/>
          <a:lstStyle/>
          <a:p>
            <a:pPr rtl="0"/>
            <a:r>
              <a:rPr lang="fr-FR" noProof="0"/>
              <a:t>Modifiez le style du titre</a:t>
            </a:r>
          </a:p>
        </p:txBody>
      </p:sp>
      <p:sp>
        <p:nvSpPr>
          <p:cNvPr id="3" name="Espace réservé du texte 2"/>
          <p:cNvSpPr>
            <a:spLocks noGrp="1"/>
          </p:cNvSpPr>
          <p:nvPr>
            <p:ph type="body" idx="1" hasCustomPrompt="1"/>
          </p:nvPr>
        </p:nvSpPr>
        <p:spPr>
          <a:xfrm>
            <a:off x="887219" y="2250892"/>
            <a:ext cx="5087075" cy="536005"/>
          </a:xfrm>
        </p:spPr>
        <p:txBody>
          <a:bodyPr rtlCol="0"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4" name="Espace réservé du contenu 3"/>
          <p:cNvSpPr>
            <a:spLocks noGrp="1"/>
          </p:cNvSpPr>
          <p:nvPr>
            <p:ph sz="half" idx="2" hasCustomPrompt="1"/>
          </p:nvPr>
        </p:nvSpPr>
        <p:spPr>
          <a:xfrm>
            <a:off x="581194" y="2926052"/>
            <a:ext cx="5393100" cy="2934999"/>
          </a:xfrm>
        </p:spPr>
        <p:txBody>
          <a:bodyPr rtlCol="0" anchor="t">
            <a:normAutofit/>
          </a:body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p:cNvSpPr>
            <a:spLocks noGrp="1"/>
          </p:cNvSpPr>
          <p:nvPr>
            <p:ph type="body" sz="quarter" idx="3" hasCustomPrompt="1"/>
          </p:nvPr>
        </p:nvSpPr>
        <p:spPr>
          <a:xfrm>
            <a:off x="6523735" y="2250892"/>
            <a:ext cx="5087073" cy="553373"/>
          </a:xfrm>
        </p:spPr>
        <p:txBody>
          <a:bodyPr rtlCol="0"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6" name="Espace réservé du contenu 5"/>
          <p:cNvSpPr>
            <a:spLocks noGrp="1"/>
          </p:cNvSpPr>
          <p:nvPr>
            <p:ph sz="quarter" idx="4" hasCustomPrompt="1"/>
          </p:nvPr>
        </p:nvSpPr>
        <p:spPr>
          <a:xfrm>
            <a:off x="6217709" y="2926052"/>
            <a:ext cx="5393100" cy="2934999"/>
          </a:xfrm>
        </p:spPr>
        <p:txBody>
          <a:bodyPr rtlCol="0" anchor="t">
            <a:normAutofit/>
          </a:body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p:cNvSpPr>
            <a:spLocks noGrp="1"/>
          </p:cNvSpPr>
          <p:nvPr>
            <p:ph type="dt" sz="half" idx="10"/>
          </p:nvPr>
        </p:nvSpPr>
        <p:spPr/>
        <p:txBody>
          <a:bodyPr rtlCol="0"/>
          <a:lstStyle/>
          <a:p>
            <a:pPr rtl="0"/>
            <a:fld id="{89743F4B-1CBA-43FF-9435-49FA0FF61FCC}" type="datetime1">
              <a:rPr lang="fr-FR" noProof="0" smtClean="0"/>
              <a:t>21/05/2026</a:t>
            </a:fld>
            <a:endParaRPr lang="fr-FR" noProof="0"/>
          </a:p>
        </p:txBody>
      </p:sp>
      <p:sp>
        <p:nvSpPr>
          <p:cNvPr id="8" name="Espace réservé du pied de page 7"/>
          <p:cNvSpPr>
            <a:spLocks noGrp="1"/>
          </p:cNvSpPr>
          <p:nvPr>
            <p:ph type="ftr" sz="quarter" idx="11"/>
          </p:nvPr>
        </p:nvSpPr>
        <p:spPr/>
        <p:txBody>
          <a:bodyPr rtlCol="0"/>
          <a:lstStyle/>
          <a:p>
            <a:pPr rtl="0"/>
            <a:endParaRPr lang="fr-FR" noProof="0"/>
          </a:p>
        </p:txBody>
      </p:sp>
      <p:sp>
        <p:nvSpPr>
          <p:cNvPr id="9" name="Espace réservé du numéro de diapositive 8"/>
          <p:cNvSpPr>
            <a:spLocks noGrp="1"/>
          </p:cNvSpPr>
          <p:nvPr>
            <p:ph type="sldNum" sz="quarter" idx="12"/>
          </p:nvPr>
        </p:nvSpPr>
        <p:spPr/>
        <p:txBody>
          <a:bodyPr rtlCol="0"/>
          <a:lstStyle/>
          <a:p>
            <a:pPr rtl="0"/>
            <a:fld id="{D57F1E4F-1CFF-5643-939E-217C01CDF565}" type="slidenum">
              <a:rPr lang="fr-FR" noProof="0" smtClean="0"/>
              <a:pPr rtl="0"/>
              <a:t>‹N°›</a:t>
            </a:fld>
            <a:endParaRPr lang="fr-FR" noProof="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re 1"/>
          <p:cNvSpPr>
            <a:spLocks noGrp="1"/>
          </p:cNvSpPr>
          <p:nvPr>
            <p:ph type="title"/>
          </p:nvPr>
        </p:nvSpPr>
        <p:spPr>
          <a:xfrm>
            <a:off x="575894" y="729658"/>
            <a:ext cx="11029616" cy="988332"/>
          </a:xfrm>
        </p:spPr>
        <p:txBody>
          <a:bodyPr rtlCol="0"/>
          <a:lstStyle/>
          <a:p>
            <a:pPr rtl="0"/>
            <a:r>
              <a:rPr lang="fr-FR" noProof="0"/>
              <a:t>Modifiez le style du titre</a:t>
            </a:r>
          </a:p>
        </p:txBody>
      </p:sp>
      <p:sp>
        <p:nvSpPr>
          <p:cNvPr id="3" name="Espace réservé de la date 2"/>
          <p:cNvSpPr>
            <a:spLocks noGrp="1"/>
          </p:cNvSpPr>
          <p:nvPr>
            <p:ph type="dt" sz="half" idx="10"/>
          </p:nvPr>
        </p:nvSpPr>
        <p:spPr/>
        <p:txBody>
          <a:bodyPr rtlCol="0"/>
          <a:lstStyle/>
          <a:p>
            <a:pPr rtl="0"/>
            <a:fld id="{77ABF4B4-AAAA-4C76-83C6-BC768B61E838}" type="datetime1">
              <a:rPr lang="fr-FR" noProof="0" smtClean="0"/>
              <a:t>21/05/2026</a:t>
            </a:fld>
            <a:endParaRPr lang="fr-FR" noProof="0"/>
          </a:p>
        </p:txBody>
      </p:sp>
      <p:sp>
        <p:nvSpPr>
          <p:cNvPr id="4" name="Espace réservé du pied de page 3"/>
          <p:cNvSpPr>
            <a:spLocks noGrp="1"/>
          </p:cNvSpPr>
          <p:nvPr>
            <p:ph type="ftr" sz="quarter" idx="11"/>
          </p:nvPr>
        </p:nvSpPr>
        <p:spPr/>
        <p:txBody>
          <a:bodyPr rtlCol="0"/>
          <a:lstStyle/>
          <a:p>
            <a:pPr rtl="0"/>
            <a:endParaRPr lang="fr-FR" noProof="0"/>
          </a:p>
        </p:txBody>
      </p:sp>
      <p:sp>
        <p:nvSpPr>
          <p:cNvPr id="5" name="Espace réservé du numéro de diapositive 4"/>
          <p:cNvSpPr>
            <a:spLocks noGrp="1"/>
          </p:cNvSpPr>
          <p:nvPr>
            <p:ph type="sldNum" sz="quarter" idx="12"/>
          </p:nvPr>
        </p:nvSpPr>
        <p:spPr/>
        <p:txBody>
          <a:bodyPr rtlCol="0"/>
          <a:lstStyle/>
          <a:p>
            <a:pPr rtl="0"/>
            <a:fld id="{D57F1E4F-1CFF-5643-939E-217C01CDF565}" type="slidenum">
              <a:rPr lang="fr-FR" noProof="0" smtClean="0"/>
              <a:pPr rtl="0"/>
              <a:t>‹N°›</a:t>
            </a:fld>
            <a:endParaRPr lang="fr-FR" noProof="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p>
            <a:pPr rtl="0"/>
            <a:fld id="{1D7F9508-F328-4F3D-8EBA-80E8E7FA6F98}" type="datetime1">
              <a:rPr lang="fr-FR" noProof="0" smtClean="0"/>
              <a:t>21/05/2026</a:t>
            </a:fld>
            <a:endParaRPr lang="fr-FR" noProof="0"/>
          </a:p>
        </p:txBody>
      </p:sp>
      <p:sp>
        <p:nvSpPr>
          <p:cNvPr id="3" name="Espace réservé du pied de page 2"/>
          <p:cNvSpPr>
            <a:spLocks noGrp="1"/>
          </p:cNvSpPr>
          <p:nvPr>
            <p:ph type="ftr" sz="quarter" idx="11"/>
          </p:nvPr>
        </p:nvSpPr>
        <p:spPr/>
        <p:txBody>
          <a:bodyPr rtlCol="0"/>
          <a:lstStyle/>
          <a:p>
            <a:pPr rtl="0"/>
            <a:endParaRPr lang="fr-FR" noProof="0"/>
          </a:p>
        </p:txBody>
      </p:sp>
      <p:sp>
        <p:nvSpPr>
          <p:cNvPr id="4" name="Espace réservé du numéro de diapositive 3"/>
          <p:cNvSpPr>
            <a:spLocks noGrp="1"/>
          </p:cNvSpPr>
          <p:nvPr>
            <p:ph type="sldNum" sz="quarter" idx="12"/>
          </p:nvPr>
        </p:nvSpPr>
        <p:spPr/>
        <p:txBody>
          <a:bodyPr rtlCol="0"/>
          <a:lstStyle/>
          <a:p>
            <a:pPr rtl="0"/>
            <a:fld id="{D57F1E4F-1CFF-5643-939E-217C01CDF565}" type="slidenum">
              <a:rPr lang="fr-FR" noProof="0" smtClean="0"/>
              <a:pPr rtl="0"/>
              <a:t>‹N°›</a:t>
            </a:fld>
            <a:endParaRPr lang="fr-FR" noProof="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a:xfrm>
            <a:off x="581192" y="5262296"/>
            <a:ext cx="4909445" cy="689514"/>
          </a:xfrm>
        </p:spPr>
        <p:txBody>
          <a:bodyPr rtlCol="0" anchor="ctr"/>
          <a:lstStyle>
            <a:lvl1pPr algn="l">
              <a:defRPr sz="2000" b="0">
                <a:solidFill>
                  <a:schemeClr val="accent1">
                    <a:lumMod val="75000"/>
                    <a:lumOff val="25000"/>
                  </a:schemeClr>
                </a:solidFill>
              </a:defRPr>
            </a:lvl1pPr>
          </a:lstStyle>
          <a:p>
            <a:pPr rtl="0"/>
            <a:r>
              <a:rPr lang="fr-FR" noProof="0"/>
              <a:t>Modifiez le style du titre</a:t>
            </a:r>
          </a:p>
        </p:txBody>
      </p:sp>
      <p:sp>
        <p:nvSpPr>
          <p:cNvPr id="3" name="Espace réservé du contenu 2"/>
          <p:cNvSpPr>
            <a:spLocks noGrp="1"/>
          </p:cNvSpPr>
          <p:nvPr>
            <p:ph idx="1" hasCustomPrompt="1"/>
          </p:nvPr>
        </p:nvSpPr>
        <p:spPr>
          <a:xfrm>
            <a:off x="447816" y="601200"/>
            <a:ext cx="11292840" cy="4204800"/>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p:cNvSpPr>
            <a:spLocks noGrp="1"/>
          </p:cNvSpPr>
          <p:nvPr>
            <p:ph type="body" sz="half" idx="2" hasCustomPrompt="1"/>
          </p:nvPr>
        </p:nvSpPr>
        <p:spPr>
          <a:xfrm>
            <a:off x="5740823" y="5262296"/>
            <a:ext cx="5869987" cy="689515"/>
          </a:xfrm>
        </p:spPr>
        <p:txBody>
          <a:bodyPr rtlCol="0"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a:t>
            </a:r>
          </a:p>
        </p:txBody>
      </p:sp>
      <p:sp>
        <p:nvSpPr>
          <p:cNvPr id="5" name="Espace réservé de la date 4"/>
          <p:cNvSpPr>
            <a:spLocks noGrp="1"/>
          </p:cNvSpPr>
          <p:nvPr>
            <p:ph type="dt" sz="half" idx="10"/>
          </p:nvPr>
        </p:nvSpPr>
        <p:spPr/>
        <p:txBody>
          <a:bodyPr rtlCol="0"/>
          <a:lstStyle>
            <a:lvl1pPr>
              <a:defRPr>
                <a:solidFill>
                  <a:schemeClr val="accent1">
                    <a:lumMod val="75000"/>
                    <a:lumOff val="25000"/>
                  </a:schemeClr>
                </a:solidFill>
              </a:defRPr>
            </a:lvl1pPr>
          </a:lstStyle>
          <a:p>
            <a:pPr rtl="0"/>
            <a:fld id="{7066516C-87F5-4402-B004-0EE372D128F4}" type="datetime1">
              <a:rPr lang="fr-FR" noProof="0" smtClean="0"/>
              <a:t>21/05/2026</a:t>
            </a:fld>
            <a:endParaRPr lang="fr-FR" noProof="0"/>
          </a:p>
        </p:txBody>
      </p:sp>
      <p:sp>
        <p:nvSpPr>
          <p:cNvPr id="6" name="Espace réservé du pied de page 5"/>
          <p:cNvSpPr>
            <a:spLocks noGrp="1"/>
          </p:cNvSpPr>
          <p:nvPr>
            <p:ph type="ftr" sz="quarter" idx="11"/>
          </p:nvPr>
        </p:nvSpPr>
        <p:spPr/>
        <p:txBody>
          <a:bodyPr rtlCol="0"/>
          <a:lstStyle>
            <a:lvl1pPr>
              <a:defRPr>
                <a:solidFill>
                  <a:schemeClr val="accent1">
                    <a:lumMod val="75000"/>
                    <a:lumOff val="25000"/>
                  </a:schemeClr>
                </a:solidFill>
              </a:defRPr>
            </a:lvl1pPr>
          </a:lstStyle>
          <a:p>
            <a:pPr rtl="0"/>
            <a:endParaRPr lang="fr-FR" noProof="0"/>
          </a:p>
        </p:txBody>
      </p:sp>
      <p:sp>
        <p:nvSpPr>
          <p:cNvPr id="7" name="Espace réservé du numéro de diapositive 6"/>
          <p:cNvSpPr>
            <a:spLocks noGrp="1"/>
          </p:cNvSpPr>
          <p:nvPr>
            <p:ph type="sldNum" sz="quarter" idx="12"/>
          </p:nvPr>
        </p:nvSpPr>
        <p:spPr/>
        <p:txBody>
          <a:bodyPr rtlCol="0"/>
          <a:lstStyle>
            <a:lvl1pPr>
              <a:defRPr>
                <a:solidFill>
                  <a:schemeClr val="accent1">
                    <a:lumMod val="75000"/>
                    <a:lumOff val="25000"/>
                  </a:schemeClr>
                </a:solidFill>
              </a:defRPr>
            </a:lvl1pPr>
          </a:lstStyle>
          <a:p>
            <a:pPr rtl="0"/>
            <a:fld id="{D57F1E4F-1CFF-5643-939E-217C01CDF565}" type="slidenum">
              <a:rPr lang="fr-FR" noProof="0" smtClean="0"/>
              <a:pPr rtl="0"/>
              <a:t>‹N°›</a:t>
            </a:fld>
            <a:endParaRPr lang="fr-FR" noProof="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81193" y="4693389"/>
            <a:ext cx="11029616" cy="566738"/>
          </a:xfrm>
        </p:spPr>
        <p:txBody>
          <a:bodyPr rtlCol="0" anchor="b">
            <a:normAutofit/>
          </a:bodyPr>
          <a:lstStyle>
            <a:lvl1pPr algn="l">
              <a:defRPr sz="2400" b="0">
                <a:solidFill>
                  <a:schemeClr val="accent1"/>
                </a:solidFill>
              </a:defRPr>
            </a:lvl1pPr>
          </a:lstStyle>
          <a:p>
            <a:pPr rtl="0"/>
            <a:r>
              <a:rPr lang="fr-FR" noProof="0"/>
              <a:t>Modifiez le style du titre</a:t>
            </a:r>
          </a:p>
        </p:txBody>
      </p:sp>
      <p:sp>
        <p:nvSpPr>
          <p:cNvPr id="3" name="Espace réservé d’image 2"/>
          <p:cNvSpPr>
            <a:spLocks noGrp="1" noChangeAspect="1"/>
          </p:cNvSpPr>
          <p:nvPr>
            <p:ph type="pic" idx="1" hasCustomPrompt="1"/>
          </p:nvPr>
        </p:nvSpPr>
        <p:spPr>
          <a:xfrm>
            <a:off x="447817" y="599725"/>
            <a:ext cx="11290859" cy="3557252"/>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p>
        </p:txBody>
      </p:sp>
      <p:sp>
        <p:nvSpPr>
          <p:cNvPr id="4" name="Espace réservé du texte 3"/>
          <p:cNvSpPr>
            <a:spLocks noGrp="1"/>
          </p:cNvSpPr>
          <p:nvPr>
            <p:ph type="body" sz="half" idx="2" hasCustomPrompt="1"/>
          </p:nvPr>
        </p:nvSpPr>
        <p:spPr>
          <a:xfrm>
            <a:off x="581192" y="5260127"/>
            <a:ext cx="11029617" cy="598671"/>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Modifiez les styles du texte</a:t>
            </a:r>
          </a:p>
        </p:txBody>
      </p:sp>
      <p:sp>
        <p:nvSpPr>
          <p:cNvPr id="5" name="Espace réservé de la date 4"/>
          <p:cNvSpPr>
            <a:spLocks noGrp="1"/>
          </p:cNvSpPr>
          <p:nvPr>
            <p:ph type="dt" sz="half" idx="10"/>
          </p:nvPr>
        </p:nvSpPr>
        <p:spPr/>
        <p:txBody>
          <a:bodyPr rtlCol="0"/>
          <a:lstStyle/>
          <a:p>
            <a:pPr rtl="0"/>
            <a:fld id="{59EA305B-6C8D-4CDE-AFBA-BAA624F5D2EB}" type="datetime1">
              <a:rPr lang="fr-FR" noProof="0" smtClean="0"/>
              <a:t>21/05/2026</a:t>
            </a:fld>
            <a:endParaRPr lang="fr-FR" noProof="0"/>
          </a:p>
        </p:txBody>
      </p:sp>
      <p:sp>
        <p:nvSpPr>
          <p:cNvPr id="6" name="Espace réservé du pied de page 5"/>
          <p:cNvSpPr>
            <a:spLocks noGrp="1"/>
          </p:cNvSpPr>
          <p:nvPr>
            <p:ph type="ftr" sz="quarter" idx="11"/>
          </p:nvPr>
        </p:nvSpPr>
        <p:spPr/>
        <p:txBody>
          <a:bodyPr rtlCol="0"/>
          <a:lstStyle/>
          <a:p>
            <a:pPr rtl="0"/>
            <a:endParaRPr lang="fr-FR" noProof="0"/>
          </a:p>
        </p:txBody>
      </p:sp>
      <p:sp>
        <p:nvSpPr>
          <p:cNvPr id="7" name="Espace réservé du numéro de diapositive 6"/>
          <p:cNvSpPr>
            <a:spLocks noGrp="1"/>
          </p:cNvSpPr>
          <p:nvPr>
            <p:ph type="sldNum" sz="quarter" idx="12"/>
          </p:nvPr>
        </p:nvSpPr>
        <p:spPr/>
        <p:txBody>
          <a:bodyPr rtlCol="0"/>
          <a:lstStyle/>
          <a:p>
            <a:pPr rtl="0"/>
            <a:fld id="{D57F1E4F-1CFF-5643-939E-217C01CDF565}" type="slidenum">
              <a:rPr lang="fr-FR" noProof="0" smtClean="0"/>
              <a:pPr rtl="0"/>
              <a:t>‹N°›</a:t>
            </a:fld>
            <a:endParaRPr lang="fr-FR" noProof="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fr-FR" noProof="0"/>
              <a:t>Modifiez le style du titre</a:t>
            </a:r>
          </a:p>
        </p:txBody>
      </p:sp>
      <p:sp>
        <p:nvSpPr>
          <p:cNvPr id="3" name="Espace réservé du texte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rtl="0"/>
            <a:fld id="{E06863D7-9834-439E-8CE4-1AB71C822215}" type="datetime1">
              <a:rPr lang="fr-FR" noProof="0" smtClean="0"/>
              <a:t>21/05/2026</a:t>
            </a:fld>
            <a:endParaRPr lang="fr-FR" noProof="0"/>
          </a:p>
        </p:txBody>
      </p:sp>
      <p:sp>
        <p:nvSpPr>
          <p:cNvPr id="5" name="Espace réservé du pied de page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rtl="0"/>
            <a:endParaRPr lang="fr-FR" noProof="0"/>
          </a:p>
        </p:txBody>
      </p:sp>
      <p:sp>
        <p:nvSpPr>
          <p:cNvPr id="6" name="Espace réservé du numéro de diapositive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rtl="0"/>
            <a:fld id="{D57F1E4F-1CFF-5643-939E-217C01CDF565}" type="slidenum">
              <a:rPr lang="fr-FR" noProof="0" smtClean="0"/>
              <a:pPr rtl="0"/>
              <a:t>‹N°›</a:t>
            </a:fld>
            <a:endParaRPr lang="fr-FR" noProof="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microsoft.com/office/2018/10/relationships/comments" Target="../comments/modernComment_106_CDFD1D8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paroissesfv.or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5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5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6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6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jpeg"/></Relationships>
</file>

<file path=ppt/slides/_rels/slide6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7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7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2A5E297-FCC0-4CBB-B0F2-AD10B61F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F7FBDA2-CA1E-4D12-868A-9193C9AA7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2873" y="734134"/>
            <a:ext cx="7498616"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p:cNvSpPr>
            <a:spLocks noGrp="1"/>
          </p:cNvSpPr>
          <p:nvPr>
            <p:ph type="ctrTitle"/>
          </p:nvPr>
        </p:nvSpPr>
        <p:spPr>
          <a:xfrm>
            <a:off x="4579243" y="1419225"/>
            <a:ext cx="6798608" cy="2085869"/>
          </a:xfrm>
        </p:spPr>
        <p:txBody>
          <a:bodyPr vert="horz" lIns="91440" tIns="45720" rIns="91440" bIns="45720" rtlCol="0">
            <a:normAutofit/>
          </a:bodyPr>
          <a:lstStyle/>
          <a:p>
            <a:r>
              <a:rPr lang="en-US" dirty="0" err="1">
                <a:solidFill>
                  <a:srgbClr val="FFFFFF"/>
                </a:solidFill>
              </a:rPr>
              <a:t>L'église</a:t>
            </a:r>
            <a:r>
              <a:rPr lang="en-US" dirty="0">
                <a:solidFill>
                  <a:srgbClr val="FFFFFF"/>
                </a:solidFill>
              </a:rPr>
              <a:t>  </a:t>
            </a:r>
            <a:br>
              <a:rPr lang="en-US" dirty="0">
                <a:solidFill>
                  <a:srgbClr val="FFFFFF"/>
                </a:solidFill>
              </a:rPr>
            </a:br>
            <a:r>
              <a:rPr lang="en-US" dirty="0">
                <a:solidFill>
                  <a:srgbClr val="FFFFFF"/>
                </a:solidFill>
              </a:rPr>
              <a:t>Saint-Félix-de-Valois</a:t>
            </a:r>
          </a:p>
        </p:txBody>
      </p:sp>
      <p:sp>
        <p:nvSpPr>
          <p:cNvPr id="3" name="Sous-titre 2"/>
          <p:cNvSpPr>
            <a:spLocks noGrp="1"/>
          </p:cNvSpPr>
          <p:nvPr>
            <p:ph type="subTitle" idx="1"/>
          </p:nvPr>
        </p:nvSpPr>
        <p:spPr>
          <a:xfrm>
            <a:off x="4579243" y="3505095"/>
            <a:ext cx="6798608" cy="1733655"/>
          </a:xfrm>
        </p:spPr>
        <p:txBody>
          <a:bodyPr vert="horz" lIns="91440" tIns="45720" rIns="91440" bIns="45720" rtlCol="0">
            <a:normAutofit/>
          </a:bodyPr>
          <a:lstStyle/>
          <a:p>
            <a:r>
              <a:rPr lang="en-US">
                <a:solidFill>
                  <a:srgbClr val="EBEBEB"/>
                </a:solidFill>
              </a:rPr>
              <a:t>Bien plus qu'une bâtisse...</a:t>
            </a:r>
          </a:p>
        </p:txBody>
      </p:sp>
      <p:grpSp>
        <p:nvGrpSpPr>
          <p:cNvPr id="22" name="Group 21">
            <a:extLst>
              <a:ext uri="{FF2B5EF4-FFF2-40B4-BE49-F238E27FC236}">
                <a16:creationId xmlns:a16="http://schemas.microsoft.com/office/drawing/2014/main" id="{C3E10249-5CE7-46B7-BF63-CADFE9DC19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3" name="Rectangle 22">
              <a:extLst>
                <a:ext uri="{FF2B5EF4-FFF2-40B4-BE49-F238E27FC236}">
                  <a16:creationId xmlns:a16="http://schemas.microsoft.com/office/drawing/2014/main" id="{E0A0B672-D861-46A7-A5CE-F47D2E89C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4" name="Rectangle 23">
              <a:extLst>
                <a:ext uri="{FF2B5EF4-FFF2-40B4-BE49-F238E27FC236}">
                  <a16:creationId xmlns:a16="http://schemas.microsoft.com/office/drawing/2014/main" id="{BE538C5F-339E-4E2E-9D0C-CB525B78A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5" name="Rectangle 24">
              <a:extLst>
                <a:ext uri="{FF2B5EF4-FFF2-40B4-BE49-F238E27FC236}">
                  <a16:creationId xmlns:a16="http://schemas.microsoft.com/office/drawing/2014/main" id="{BEA4A019-FFF6-4EC2-9691-648866110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pic>
        <p:nvPicPr>
          <p:cNvPr id="4" name="Image 3" descr="Une image contenant plein air, bâtiment, ciel, nuage&#10;&#10;Le contenu généré par l’IA peut être incorrect.">
            <a:extLst>
              <a:ext uri="{FF2B5EF4-FFF2-40B4-BE49-F238E27FC236}">
                <a16:creationId xmlns:a16="http://schemas.microsoft.com/office/drawing/2014/main" id="{77DDEA51-FACD-DF21-A48B-416C232E7A29}"/>
              </a:ext>
            </a:extLst>
          </p:cNvPr>
          <p:cNvPicPr>
            <a:picLocks noChangeAspect="1"/>
          </p:cNvPicPr>
          <p:nvPr/>
        </p:nvPicPr>
        <p:blipFill>
          <a:blip r:embed="rId3"/>
          <a:srcRect t="3367" r="2" b="2"/>
          <a:stretch>
            <a:fillRect/>
          </a:stretch>
        </p:blipFill>
        <p:spPr>
          <a:xfrm>
            <a:off x="478172" y="723899"/>
            <a:ext cx="3671681" cy="5676901"/>
          </a:xfrm>
          <a:prstGeom prst="rect">
            <a:avLst/>
          </a:prstGeom>
        </p:spPr>
      </p:pic>
    </p:spTree>
    <p:extLst>
      <p:ext uri="{BB962C8B-B14F-4D97-AF65-F5344CB8AC3E}">
        <p14:creationId xmlns:p14="http://schemas.microsoft.com/office/powerpoint/2010/main" val="401567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7" name="Rectangle 16">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5175115"/>
          </a:xfrm>
          <a:prstGeom prst="rect">
            <a:avLst/>
          </a:prstGeom>
          <a:solidFill>
            <a:srgbClr val="51483A"/>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1CAC50AD-92D1-B219-E52D-D218041F2C9D}"/>
              </a:ext>
            </a:extLst>
          </p:cNvPr>
          <p:cNvSpPr>
            <a:spLocks noGrp="1"/>
          </p:cNvSpPr>
          <p:nvPr>
            <p:ph type="title"/>
          </p:nvPr>
        </p:nvSpPr>
        <p:spPr>
          <a:xfrm>
            <a:off x="8312705" y="1100665"/>
            <a:ext cx="3262034" cy="4278731"/>
          </a:xfrm>
        </p:spPr>
        <p:txBody>
          <a:bodyPr vert="horz" lIns="91440" tIns="45720" rIns="91440" bIns="45720" rtlCol="0" anchor="ctr">
            <a:normAutofit/>
          </a:bodyPr>
          <a:lstStyle/>
          <a:p>
            <a:r>
              <a:rPr lang="en-US" err="1">
                <a:solidFill>
                  <a:srgbClr val="FFFFFF"/>
                </a:solidFill>
              </a:rPr>
              <a:t>Bénédiction</a:t>
            </a:r>
            <a:r>
              <a:rPr lang="en-US" dirty="0">
                <a:solidFill>
                  <a:srgbClr val="FFFFFF"/>
                </a:solidFill>
              </a:rPr>
              <a:t> de </a:t>
            </a:r>
            <a:r>
              <a:rPr lang="en-US" err="1">
                <a:solidFill>
                  <a:srgbClr val="FFFFFF"/>
                </a:solidFill>
              </a:rPr>
              <a:t>l'église</a:t>
            </a:r>
            <a:r>
              <a:rPr lang="en-US" dirty="0">
                <a:solidFill>
                  <a:srgbClr val="FFFFFF"/>
                </a:solidFill>
              </a:rPr>
              <a:t> le </a:t>
            </a:r>
            <a:br>
              <a:rPr lang="en-US">
                <a:solidFill>
                  <a:srgbClr val="FFFFFF"/>
                </a:solidFill>
              </a:rPr>
            </a:br>
            <a:r>
              <a:rPr lang="en-US" dirty="0">
                <a:solidFill>
                  <a:srgbClr val="FFFFFF"/>
                </a:solidFill>
              </a:rPr>
              <a:t>27 </a:t>
            </a:r>
            <a:r>
              <a:rPr lang="en-US" err="1">
                <a:solidFill>
                  <a:srgbClr val="FFFFFF"/>
                </a:solidFill>
              </a:rPr>
              <a:t>septembre</a:t>
            </a:r>
            <a:r>
              <a:rPr lang="en-US" dirty="0">
                <a:solidFill>
                  <a:srgbClr val="FFFFFF"/>
                </a:solidFill>
              </a:rPr>
              <a:t> 1916 par MGR Hugues Gauthier</a:t>
            </a:r>
            <a:r>
              <a:rPr lang="fr-FR" sz="2200" dirty="0">
                <a:solidFill>
                  <a:srgbClr val="903163"/>
                </a:solidFill>
              </a:rPr>
              <a:t> </a:t>
            </a:r>
            <a:endParaRPr lang="en-US" sz="3300" dirty="0">
              <a:solidFill>
                <a:srgbClr val="FFFFFF"/>
              </a:solidFill>
            </a:endParaRPr>
          </a:p>
        </p:txBody>
      </p:sp>
      <p:pic>
        <p:nvPicPr>
          <p:cNvPr id="4" name="Espace réservé du contenu 3" descr="Une image contenant habits, personne, bâtiment, église&#10;&#10;Le contenu généré par l’IA peut être incorrect.">
            <a:extLst>
              <a:ext uri="{FF2B5EF4-FFF2-40B4-BE49-F238E27FC236}">
                <a16:creationId xmlns:a16="http://schemas.microsoft.com/office/drawing/2014/main" id="{96C6CF14-575D-DD03-A96F-A920DFECC282}"/>
              </a:ext>
            </a:extLst>
          </p:cNvPr>
          <p:cNvPicPr>
            <a:picLocks noGrp="1" noChangeAspect="1"/>
          </p:cNvPicPr>
          <p:nvPr>
            <p:ph idx="1"/>
          </p:nvPr>
        </p:nvPicPr>
        <p:blipFill>
          <a:blip r:embed="rId2"/>
          <a:srcRect l="631" r="1" b="1"/>
          <a:stretch>
            <a:fillRect/>
          </a:stretch>
        </p:blipFill>
        <p:spPr>
          <a:xfrm>
            <a:off x="453302" y="457200"/>
            <a:ext cx="7588885" cy="5899650"/>
          </a:xfrm>
          <a:prstGeom prst="rect">
            <a:avLst/>
          </a:prstGeom>
        </p:spPr>
      </p:pic>
      <p:sp>
        <p:nvSpPr>
          <p:cNvPr id="21" name="Rectangle 20">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707627"/>
            <a:ext cx="3618828" cy="6492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Tree>
    <p:extLst>
      <p:ext uri="{BB962C8B-B14F-4D97-AF65-F5344CB8AC3E}">
        <p14:creationId xmlns:p14="http://schemas.microsoft.com/office/powerpoint/2010/main" val="2565259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A1C7E69B-81C1-E184-60BA-C5AB71CA5026}"/>
              </a:ext>
            </a:extLst>
          </p:cNvPr>
          <p:cNvSpPr>
            <a:spLocks noGrp="1"/>
          </p:cNvSpPr>
          <p:nvPr>
            <p:ph type="title"/>
          </p:nvPr>
        </p:nvSpPr>
        <p:spPr>
          <a:xfrm>
            <a:off x="704579" y="1207346"/>
            <a:ext cx="3171905" cy="1013800"/>
          </a:xfrm>
        </p:spPr>
        <p:txBody>
          <a:bodyPr>
            <a:normAutofit fontScale="90000"/>
          </a:bodyPr>
          <a:lstStyle/>
          <a:p>
            <a:r>
              <a:rPr lang="fr-FR" sz="2400">
                <a:solidFill>
                  <a:srgbClr val="FFFFFF"/>
                </a:solidFill>
              </a:rPr>
              <a:t>Construction du couvent – Bénédiction de la première pierre</a:t>
            </a:r>
          </a:p>
        </p:txBody>
      </p:sp>
      <p:grpSp>
        <p:nvGrpSpPr>
          <p:cNvPr id="15" name="Group 14">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6" name="Rectangle 15">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7" name="Rectangle 16">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8" name="Rectangle 17">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pic>
        <p:nvPicPr>
          <p:cNvPr id="5" name="Espace réservé du contenu 4" descr="Une image contenant texte, écriture manuscrite, reçu, papier&#10;&#10;Le contenu généré par l’IA peut être incorrect.">
            <a:extLst>
              <a:ext uri="{FF2B5EF4-FFF2-40B4-BE49-F238E27FC236}">
                <a16:creationId xmlns:a16="http://schemas.microsoft.com/office/drawing/2014/main" id="{E5688304-5B14-F7C2-FF1D-68A14525294B}"/>
              </a:ext>
            </a:extLst>
          </p:cNvPr>
          <p:cNvPicPr>
            <a:picLocks noGrp="1" noChangeAspect="1"/>
          </p:cNvPicPr>
          <p:nvPr>
            <p:ph idx="1"/>
          </p:nvPr>
        </p:nvPicPr>
        <p:blipFill>
          <a:blip r:embed="rId3"/>
          <a:stretch>
            <a:fillRect/>
          </a:stretch>
        </p:blipFill>
        <p:spPr>
          <a:xfrm rot="5400000">
            <a:off x="764110" y="2842730"/>
            <a:ext cx="3033249" cy="2274937"/>
          </a:xfrm>
          <a:prstGeom prst="rect">
            <a:avLst/>
          </a:prstGeom>
        </p:spPr>
      </p:pic>
      <p:pic>
        <p:nvPicPr>
          <p:cNvPr id="4" name="Espace réservé du contenu 3" descr="Une image contenant plein air, neige, bâtiment, ciel&#10;&#10;Le contenu généré par l’IA peut être incorrect.">
            <a:extLst>
              <a:ext uri="{FF2B5EF4-FFF2-40B4-BE49-F238E27FC236}">
                <a16:creationId xmlns:a16="http://schemas.microsoft.com/office/drawing/2014/main" id="{F60B296B-BD99-806D-0D2B-BAAEC73C8453}"/>
              </a:ext>
            </a:extLst>
          </p:cNvPr>
          <p:cNvPicPr>
            <a:picLocks noChangeAspect="1"/>
          </p:cNvPicPr>
          <p:nvPr/>
        </p:nvPicPr>
        <p:blipFill>
          <a:blip r:embed="rId4"/>
          <a:stretch>
            <a:fillRect/>
          </a:stretch>
        </p:blipFill>
        <p:spPr>
          <a:xfrm>
            <a:off x="4568800" y="1213915"/>
            <a:ext cx="6866506" cy="4428896"/>
          </a:xfrm>
          <a:prstGeom prst="rect">
            <a:avLst/>
          </a:prstGeom>
        </p:spPr>
      </p:pic>
    </p:spTree>
    <p:extLst>
      <p:ext uri="{BB962C8B-B14F-4D97-AF65-F5344CB8AC3E}">
        <p14:creationId xmlns:p14="http://schemas.microsoft.com/office/powerpoint/2010/main" val="34559174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7" name="Rectangle 16">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517511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17B072B7-D05E-319B-6BD2-BFCBBB50664C}"/>
              </a:ext>
            </a:extLst>
          </p:cNvPr>
          <p:cNvSpPr>
            <a:spLocks noGrp="1"/>
          </p:cNvSpPr>
          <p:nvPr>
            <p:ph type="title"/>
          </p:nvPr>
        </p:nvSpPr>
        <p:spPr>
          <a:xfrm>
            <a:off x="8442101" y="1100665"/>
            <a:ext cx="3132638" cy="4278731"/>
          </a:xfrm>
        </p:spPr>
        <p:txBody>
          <a:bodyPr vert="horz" lIns="91440" tIns="45720" rIns="91440" bIns="45720" rtlCol="0" anchor="ctr">
            <a:normAutofit/>
          </a:bodyPr>
          <a:lstStyle/>
          <a:p>
            <a:r>
              <a:rPr lang="en-US" sz="3600" dirty="0">
                <a:solidFill>
                  <a:srgbClr val="FFFFFF"/>
                </a:solidFill>
              </a:rPr>
              <a:t>ARRIVÉE DES FILLES DE LA SAGESSE </a:t>
            </a:r>
            <a:r>
              <a:rPr lang="en-US" sz="3600" dirty="0" err="1">
                <a:solidFill>
                  <a:srgbClr val="FFFFFF"/>
                </a:solidFill>
              </a:rPr>
              <a:t>en</a:t>
            </a:r>
            <a:r>
              <a:rPr lang="en-US" sz="3600" dirty="0">
                <a:solidFill>
                  <a:srgbClr val="FFFFFF"/>
                </a:solidFill>
              </a:rPr>
              <a:t> 1901, à la </a:t>
            </a:r>
            <a:r>
              <a:rPr lang="en-US" sz="3600" dirty="0" err="1">
                <a:solidFill>
                  <a:srgbClr val="FFFFFF"/>
                </a:solidFill>
              </a:rPr>
              <a:t>demande</a:t>
            </a:r>
            <a:r>
              <a:rPr lang="en-US" sz="3600" dirty="0">
                <a:solidFill>
                  <a:srgbClr val="FFFFFF"/>
                </a:solidFill>
              </a:rPr>
              <a:t> du </a:t>
            </a:r>
            <a:r>
              <a:rPr lang="en-US" sz="3600" dirty="0" err="1">
                <a:solidFill>
                  <a:srgbClr val="FFFFFF"/>
                </a:solidFill>
              </a:rPr>
              <a:t>Curé</a:t>
            </a:r>
            <a:r>
              <a:rPr lang="en-US" sz="3600" dirty="0">
                <a:solidFill>
                  <a:srgbClr val="FFFFFF"/>
                </a:solidFill>
              </a:rPr>
              <a:t> Guillaume</a:t>
            </a:r>
          </a:p>
        </p:txBody>
      </p:sp>
      <p:pic>
        <p:nvPicPr>
          <p:cNvPr id="4" name="Espace réservé du contenu 3" descr="Une image contenant habits, plein air, personne, robe&#10;&#10;Le contenu généré par l’IA peut être incorrect.">
            <a:extLst>
              <a:ext uri="{FF2B5EF4-FFF2-40B4-BE49-F238E27FC236}">
                <a16:creationId xmlns:a16="http://schemas.microsoft.com/office/drawing/2014/main" id="{DDC6D971-D8CB-7B06-4A59-E605E8A5990B}"/>
              </a:ext>
            </a:extLst>
          </p:cNvPr>
          <p:cNvPicPr>
            <a:picLocks noGrp="1" noChangeAspect="1"/>
          </p:cNvPicPr>
          <p:nvPr>
            <p:ph idx="1"/>
          </p:nvPr>
        </p:nvPicPr>
        <p:blipFill>
          <a:blip r:embed="rId2"/>
          <a:srcRect l="4515" r="8015" b="1"/>
          <a:stretch>
            <a:fillRect/>
          </a:stretch>
        </p:blipFill>
        <p:spPr>
          <a:xfrm>
            <a:off x="453302" y="457200"/>
            <a:ext cx="7588885" cy="5899650"/>
          </a:xfrm>
          <a:prstGeom prst="rect">
            <a:avLst/>
          </a:prstGeom>
        </p:spPr>
      </p:pic>
      <p:sp>
        <p:nvSpPr>
          <p:cNvPr id="21" name="Rectangle 20">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707627"/>
            <a:ext cx="3618828" cy="6492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Tree>
    <p:extLst>
      <p:ext uri="{BB962C8B-B14F-4D97-AF65-F5344CB8AC3E}">
        <p14:creationId xmlns:p14="http://schemas.microsoft.com/office/powerpoint/2010/main" val="373688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3" name="Rectangle 12">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7" name="Rectangle 16">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pic>
        <p:nvPicPr>
          <p:cNvPr id="5" name="Espace réservé du contenu 4" descr="Une image contenant plein air, bâtiment, ciel, arbre&#10;&#10;Le contenu généré par l’IA peut être incorrect.">
            <a:extLst>
              <a:ext uri="{FF2B5EF4-FFF2-40B4-BE49-F238E27FC236}">
                <a16:creationId xmlns:a16="http://schemas.microsoft.com/office/drawing/2014/main" id="{C8C93DE0-1C63-D782-240B-9707A7D888A0}"/>
              </a:ext>
            </a:extLst>
          </p:cNvPr>
          <p:cNvPicPr>
            <a:picLocks noGrp="1" noChangeAspect="1"/>
          </p:cNvPicPr>
          <p:nvPr>
            <p:ph sz="half" idx="1"/>
          </p:nvPr>
        </p:nvPicPr>
        <p:blipFill>
          <a:blip r:embed="rId2"/>
          <a:srcRect l="2353" r="1" b="1"/>
          <a:stretch>
            <a:fillRect/>
          </a:stretch>
        </p:blipFill>
        <p:spPr>
          <a:xfrm>
            <a:off x="1" y="10"/>
            <a:ext cx="4637078" cy="6857530"/>
          </a:xfrm>
          <a:prstGeom prst="rect">
            <a:avLst/>
          </a:prstGeom>
        </p:spPr>
      </p:pic>
      <p:pic>
        <p:nvPicPr>
          <p:cNvPr id="6" name="Espace réservé du contenu 5" descr="Une image contenant plein air, ciel, nuage, arbre&#10;&#10;Le contenu généré par l’IA peut être incorrect.">
            <a:extLst>
              <a:ext uri="{FF2B5EF4-FFF2-40B4-BE49-F238E27FC236}">
                <a16:creationId xmlns:a16="http://schemas.microsoft.com/office/drawing/2014/main" id="{D00D590F-C729-33B0-C628-6A80E63A6154}"/>
              </a:ext>
            </a:extLst>
          </p:cNvPr>
          <p:cNvPicPr>
            <a:picLocks noGrp="1" noChangeAspect="1"/>
          </p:cNvPicPr>
          <p:nvPr>
            <p:ph sz="half" idx="2"/>
          </p:nvPr>
        </p:nvPicPr>
        <p:blipFill>
          <a:blip r:embed="rId3"/>
          <a:srcRect t="23142" b="5217"/>
          <a:stretch>
            <a:fillRect/>
          </a:stretch>
        </p:blipFill>
        <p:spPr>
          <a:xfrm>
            <a:off x="4628829" y="10"/>
            <a:ext cx="7563171" cy="4266944"/>
          </a:xfrm>
          <a:prstGeom prst="rect">
            <a:avLst/>
          </a:prstGeom>
        </p:spPr>
      </p:pic>
      <p:sp>
        <p:nvSpPr>
          <p:cNvPr id="19" name="Rectangle 18">
            <a:extLst>
              <a:ext uri="{FF2B5EF4-FFF2-40B4-BE49-F238E27FC236}">
                <a16:creationId xmlns:a16="http://schemas.microsoft.com/office/drawing/2014/main" id="{3D2D677F-100E-4894-8088-FEF4C2576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BC8A3D65-3B38-93FC-88DD-EB3F32541E9A}"/>
              </a:ext>
            </a:extLst>
          </p:cNvPr>
          <p:cNvSpPr>
            <a:spLocks noGrp="1"/>
          </p:cNvSpPr>
          <p:nvPr>
            <p:ph type="title"/>
          </p:nvPr>
        </p:nvSpPr>
        <p:spPr>
          <a:xfrm>
            <a:off x="5122499" y="5365779"/>
            <a:ext cx="6874985" cy="1037907"/>
          </a:xfrm>
        </p:spPr>
        <p:txBody>
          <a:bodyPr vert="horz" lIns="91440" tIns="45720" rIns="91440" bIns="45720" rtlCol="0" anchor="b">
            <a:noAutofit/>
          </a:bodyPr>
          <a:lstStyle/>
          <a:p>
            <a:pPr>
              <a:lnSpc>
                <a:spcPct val="90000"/>
              </a:lnSpc>
            </a:pPr>
            <a:r>
              <a:rPr lang="en-US" err="1">
                <a:solidFill>
                  <a:srgbClr val="FFFFFF"/>
                </a:solidFill>
              </a:rPr>
              <a:t>L'ancien</a:t>
            </a:r>
            <a:r>
              <a:rPr lang="en-US" dirty="0">
                <a:solidFill>
                  <a:srgbClr val="FFFFFF"/>
                </a:solidFill>
              </a:rPr>
              <a:t> </a:t>
            </a:r>
            <a:r>
              <a:rPr lang="en-US" err="1">
                <a:solidFill>
                  <a:srgbClr val="FFFFFF"/>
                </a:solidFill>
              </a:rPr>
              <a:t>couvent</a:t>
            </a:r>
            <a:r>
              <a:rPr lang="en-US" dirty="0">
                <a:solidFill>
                  <a:srgbClr val="FFFFFF"/>
                </a:solidFill>
              </a:rPr>
              <a:t> </a:t>
            </a:r>
            <a:r>
              <a:rPr lang="en-US" err="1">
                <a:solidFill>
                  <a:srgbClr val="FFFFFF"/>
                </a:solidFill>
              </a:rPr>
              <a:t>abrite</a:t>
            </a:r>
            <a:r>
              <a:rPr lang="en-US" dirty="0">
                <a:solidFill>
                  <a:srgbClr val="FFFFFF"/>
                </a:solidFill>
              </a:rPr>
              <a:t> </a:t>
            </a:r>
            <a:r>
              <a:rPr lang="en-US" err="1">
                <a:solidFill>
                  <a:srgbClr val="FFFFFF"/>
                </a:solidFill>
              </a:rPr>
              <a:t>maintenant</a:t>
            </a:r>
            <a:r>
              <a:rPr lang="en-US" dirty="0">
                <a:solidFill>
                  <a:srgbClr val="FFFFFF"/>
                </a:solidFill>
              </a:rPr>
              <a:t> la </a:t>
            </a:r>
            <a:r>
              <a:rPr lang="en-US" err="1">
                <a:solidFill>
                  <a:srgbClr val="FFFFFF"/>
                </a:solidFill>
              </a:rPr>
              <a:t>Coopérative</a:t>
            </a:r>
            <a:r>
              <a:rPr lang="en-US" dirty="0">
                <a:solidFill>
                  <a:srgbClr val="FFFFFF"/>
                </a:solidFill>
              </a:rPr>
              <a:t> de santé du </a:t>
            </a:r>
            <a:r>
              <a:rPr lang="en-US" err="1">
                <a:solidFill>
                  <a:srgbClr val="FFFFFF"/>
                </a:solidFill>
              </a:rPr>
              <a:t>nord</a:t>
            </a:r>
            <a:r>
              <a:rPr lang="en-US" dirty="0">
                <a:solidFill>
                  <a:srgbClr val="FFFFFF"/>
                </a:solidFill>
              </a:rPr>
              <a:t> de la petite-Nation et la bibliothèque </a:t>
            </a:r>
            <a:r>
              <a:rPr lang="en-US">
                <a:solidFill>
                  <a:srgbClr val="FFFFFF"/>
                </a:solidFill>
              </a:rPr>
              <a:t>municipale.</a:t>
            </a:r>
          </a:p>
        </p:txBody>
      </p:sp>
      <p:sp>
        <p:nvSpPr>
          <p:cNvPr id="21" name="Rectangle 20">
            <a:extLst>
              <a:ext uri="{FF2B5EF4-FFF2-40B4-BE49-F238E27FC236}">
                <a16:creationId xmlns:a16="http://schemas.microsoft.com/office/drawing/2014/main" id="{00893BA2-BE7F-4E83-B8FC-9F91F2C7A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3" name="Rectangle 22">
            <a:extLst>
              <a:ext uri="{FF2B5EF4-FFF2-40B4-BE49-F238E27FC236}">
                <a16:creationId xmlns:a16="http://schemas.microsoft.com/office/drawing/2014/main" id="{8BBB5A80-F542-486D-B054-EFE4B916A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135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4795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3" name="Rectangle 12">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7" name="Rectangle 16">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pic>
        <p:nvPicPr>
          <p:cNvPr id="5" name="Espace réservé du contenu 4" descr="Une image contenant plein air, ciel, bâtiment, arbre&#10;&#10;Le contenu généré par l’IA peut être incorrect.">
            <a:extLst>
              <a:ext uri="{FF2B5EF4-FFF2-40B4-BE49-F238E27FC236}">
                <a16:creationId xmlns:a16="http://schemas.microsoft.com/office/drawing/2014/main" id="{48941DF8-1BEB-2DD2-2FBC-F69AB6C205FE}"/>
              </a:ext>
            </a:extLst>
          </p:cNvPr>
          <p:cNvPicPr>
            <a:picLocks noGrp="1" noChangeAspect="1"/>
          </p:cNvPicPr>
          <p:nvPr>
            <p:ph sz="half" idx="1"/>
          </p:nvPr>
        </p:nvPicPr>
        <p:blipFill>
          <a:blip r:embed="rId2"/>
          <a:srcRect r="1285" b="1"/>
          <a:stretch>
            <a:fillRect/>
          </a:stretch>
        </p:blipFill>
        <p:spPr>
          <a:xfrm>
            <a:off x="1" y="10"/>
            <a:ext cx="4637078" cy="6857530"/>
          </a:xfrm>
          <a:prstGeom prst="rect">
            <a:avLst/>
          </a:prstGeom>
        </p:spPr>
      </p:pic>
      <p:pic>
        <p:nvPicPr>
          <p:cNvPr id="6" name="Espace réservé du contenu 5" descr="Une image contenant arbre, plein air, véhicule, Véhicule terrestre&#10;&#10;Le contenu généré par l’IA peut être incorrect.">
            <a:extLst>
              <a:ext uri="{FF2B5EF4-FFF2-40B4-BE49-F238E27FC236}">
                <a16:creationId xmlns:a16="http://schemas.microsoft.com/office/drawing/2014/main" id="{DA10B052-25CE-D70D-11A9-4B3B72AB7214}"/>
              </a:ext>
            </a:extLst>
          </p:cNvPr>
          <p:cNvPicPr>
            <a:picLocks noGrp="1" noChangeAspect="1"/>
          </p:cNvPicPr>
          <p:nvPr>
            <p:ph sz="half" idx="2"/>
          </p:nvPr>
        </p:nvPicPr>
        <p:blipFill>
          <a:blip r:embed="rId3"/>
          <a:srcRect b="16727"/>
          <a:stretch>
            <a:fillRect/>
          </a:stretch>
        </p:blipFill>
        <p:spPr>
          <a:xfrm>
            <a:off x="4628829" y="10"/>
            <a:ext cx="7563171" cy="4266944"/>
          </a:xfrm>
          <a:prstGeom prst="rect">
            <a:avLst/>
          </a:prstGeom>
        </p:spPr>
      </p:pic>
      <p:sp>
        <p:nvSpPr>
          <p:cNvPr id="19" name="Rectangle 18">
            <a:extLst>
              <a:ext uri="{FF2B5EF4-FFF2-40B4-BE49-F238E27FC236}">
                <a16:creationId xmlns:a16="http://schemas.microsoft.com/office/drawing/2014/main" id="{3D2D677F-100E-4894-8088-FEF4C2576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506462FF-2150-6F8C-CF2F-64656D4165FB}"/>
              </a:ext>
            </a:extLst>
          </p:cNvPr>
          <p:cNvSpPr>
            <a:spLocks noGrp="1"/>
          </p:cNvSpPr>
          <p:nvPr>
            <p:ph type="title"/>
          </p:nvPr>
        </p:nvSpPr>
        <p:spPr>
          <a:xfrm>
            <a:off x="5089842" y="4571122"/>
            <a:ext cx="6591957" cy="1037907"/>
          </a:xfrm>
        </p:spPr>
        <p:txBody>
          <a:bodyPr vert="horz" lIns="91440" tIns="45720" rIns="91440" bIns="45720" rtlCol="0" anchor="b">
            <a:normAutofit/>
          </a:bodyPr>
          <a:lstStyle/>
          <a:p>
            <a:r>
              <a:rPr lang="en-US" sz="3600">
                <a:solidFill>
                  <a:srgbClr val="FFFFFF"/>
                </a:solidFill>
              </a:rPr>
              <a:t>Cyclone du 19 Juillet 1949</a:t>
            </a:r>
          </a:p>
        </p:txBody>
      </p:sp>
      <p:sp>
        <p:nvSpPr>
          <p:cNvPr id="21" name="Rectangle 20">
            <a:extLst>
              <a:ext uri="{FF2B5EF4-FFF2-40B4-BE49-F238E27FC236}">
                <a16:creationId xmlns:a16="http://schemas.microsoft.com/office/drawing/2014/main" id="{00893BA2-BE7F-4E83-B8FC-9F91F2C7A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3" name="Rectangle 22">
            <a:extLst>
              <a:ext uri="{FF2B5EF4-FFF2-40B4-BE49-F238E27FC236}">
                <a16:creationId xmlns:a16="http://schemas.microsoft.com/office/drawing/2014/main" id="{8BBB5A80-F542-486D-B054-EFE4B916A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135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738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90D8D371-08D7-4872-B601-46D3D0C76C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56" name="Rectangle 55">
            <a:extLst>
              <a:ext uri="{FF2B5EF4-FFF2-40B4-BE49-F238E27FC236}">
                <a16:creationId xmlns:a16="http://schemas.microsoft.com/office/drawing/2014/main" id="{0B6172F1-16E5-41C0-A1C5-E27BA6D19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58" name="Rectangle 57">
            <a:extLst>
              <a:ext uri="{FF2B5EF4-FFF2-40B4-BE49-F238E27FC236}">
                <a16:creationId xmlns:a16="http://schemas.microsoft.com/office/drawing/2014/main" id="{2E77FE2D-6DE2-45E3-B032-A13CCCEDD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60" name="Rectangle 59">
            <a:extLst>
              <a:ext uri="{FF2B5EF4-FFF2-40B4-BE49-F238E27FC236}">
                <a16:creationId xmlns:a16="http://schemas.microsoft.com/office/drawing/2014/main" id="{29AE0C48-CD45-4EBE-B06B-10AD14F07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useBgFill="1">
        <p:nvSpPr>
          <p:cNvPr id="62" name="Rectangle 61">
            <a:extLst>
              <a:ext uri="{FF2B5EF4-FFF2-40B4-BE49-F238E27FC236}">
                <a16:creationId xmlns:a16="http://schemas.microsoft.com/office/drawing/2014/main" id="{54056465-B884-4166-9658-95F269FA4A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5B05AA5-8E92-A821-4A3D-934E4BB05AD6}"/>
              </a:ext>
            </a:extLst>
          </p:cNvPr>
          <p:cNvSpPr>
            <a:spLocks noGrp="1"/>
          </p:cNvSpPr>
          <p:nvPr>
            <p:ph type="title"/>
          </p:nvPr>
        </p:nvSpPr>
        <p:spPr>
          <a:xfrm>
            <a:off x="581191" y="1009398"/>
            <a:ext cx="3757633" cy="3453419"/>
          </a:xfrm>
        </p:spPr>
        <p:txBody>
          <a:bodyPr vert="horz" lIns="91440" tIns="45720" rIns="91440" bIns="45720" rtlCol="0" anchor="ctr">
            <a:normAutofit/>
          </a:bodyPr>
          <a:lstStyle/>
          <a:p>
            <a:r>
              <a:rPr lang="en-US" sz="4000">
                <a:solidFill>
                  <a:schemeClr val="tx1"/>
                </a:solidFill>
              </a:rPr>
              <a:t>Article dans le journal </a:t>
            </a:r>
            <a:br>
              <a:rPr lang="en-US" sz="4000">
                <a:solidFill>
                  <a:schemeClr val="tx1"/>
                </a:solidFill>
              </a:rPr>
            </a:br>
            <a:r>
              <a:rPr lang="en-US" sz="4000">
                <a:solidFill>
                  <a:schemeClr val="tx1"/>
                </a:solidFill>
              </a:rPr>
              <a:t>Le Droit</a:t>
            </a:r>
          </a:p>
        </p:txBody>
      </p:sp>
      <p:sp>
        <p:nvSpPr>
          <p:cNvPr id="64" name="Rectangle 63">
            <a:extLst>
              <a:ext uri="{FF2B5EF4-FFF2-40B4-BE49-F238E27FC236}">
                <a16:creationId xmlns:a16="http://schemas.microsoft.com/office/drawing/2014/main" id="{3E0AAECB-196C-46FD-BEA0-7826F63F6F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1" y="457201"/>
            <a:ext cx="3657600" cy="91440"/>
          </a:xfrm>
          <a:prstGeom prst="rect">
            <a:avLst/>
          </a:prstGeom>
          <a:solidFill>
            <a:schemeClr val="tx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66" name="Rectangle 65">
            <a:extLst>
              <a:ext uri="{FF2B5EF4-FFF2-40B4-BE49-F238E27FC236}">
                <a16:creationId xmlns:a16="http://schemas.microsoft.com/office/drawing/2014/main" id="{1874783B-D83C-4AA6-B174-7168F4B59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7107" y="457202"/>
            <a:ext cx="3605038" cy="252412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journal, Coupure de presse, Publication&#10;&#10;Le contenu généré par l’IA peut être incorrect.">
            <a:extLst>
              <a:ext uri="{FF2B5EF4-FFF2-40B4-BE49-F238E27FC236}">
                <a16:creationId xmlns:a16="http://schemas.microsoft.com/office/drawing/2014/main" id="{06205868-BCE5-3B53-10DC-A946158B7EB9}"/>
              </a:ext>
            </a:extLst>
          </p:cNvPr>
          <p:cNvPicPr>
            <a:picLocks noChangeAspect="1"/>
          </p:cNvPicPr>
          <p:nvPr/>
        </p:nvPicPr>
        <p:blipFill>
          <a:blip r:embed="rId2"/>
          <a:stretch>
            <a:fillRect/>
          </a:stretch>
        </p:blipFill>
        <p:spPr>
          <a:xfrm>
            <a:off x="4766722" y="1016458"/>
            <a:ext cx="2945263" cy="1413726"/>
          </a:xfrm>
          <a:prstGeom prst="rect">
            <a:avLst/>
          </a:prstGeom>
        </p:spPr>
      </p:pic>
      <p:sp>
        <p:nvSpPr>
          <p:cNvPr id="68" name="Rectangle 67">
            <a:extLst>
              <a:ext uri="{FF2B5EF4-FFF2-40B4-BE49-F238E27FC236}">
                <a16:creationId xmlns:a16="http://schemas.microsoft.com/office/drawing/2014/main" id="{82406B7E-4B91-4BCC-B4DE-D736D591B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9696" y="460129"/>
            <a:ext cx="3595770" cy="252119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descr="Une image contenant texte, bâtiment, plein air, église&#10;&#10;Le contenu généré par l’IA peut être incorrect.">
            <a:extLst>
              <a:ext uri="{FF2B5EF4-FFF2-40B4-BE49-F238E27FC236}">
                <a16:creationId xmlns:a16="http://schemas.microsoft.com/office/drawing/2014/main" id="{DC966F2B-35B9-5FAF-3B9B-867940F19E08}"/>
              </a:ext>
            </a:extLst>
          </p:cNvPr>
          <p:cNvPicPr>
            <a:picLocks noGrp="1" noChangeAspect="1"/>
          </p:cNvPicPr>
          <p:nvPr>
            <p:ph sz="half" idx="1"/>
          </p:nvPr>
        </p:nvPicPr>
        <p:blipFill>
          <a:blip r:embed="rId3"/>
          <a:stretch>
            <a:fillRect/>
          </a:stretch>
        </p:blipFill>
        <p:spPr>
          <a:xfrm>
            <a:off x="9379689" y="788456"/>
            <a:ext cx="1134725" cy="1860206"/>
          </a:xfrm>
          <a:prstGeom prst="rect">
            <a:avLst/>
          </a:prstGeom>
        </p:spPr>
      </p:pic>
      <p:pic>
        <p:nvPicPr>
          <p:cNvPr id="6" name="Espace réservé du contenu 5" descr="Une image contenant texte, pelle mécanique, plein air&#10;&#10;Le contenu généré par l’IA peut être incorrect.">
            <a:extLst>
              <a:ext uri="{FF2B5EF4-FFF2-40B4-BE49-F238E27FC236}">
                <a16:creationId xmlns:a16="http://schemas.microsoft.com/office/drawing/2014/main" id="{91CE1744-8800-A193-B39C-2DC4389B5A27}"/>
              </a:ext>
            </a:extLst>
          </p:cNvPr>
          <p:cNvPicPr>
            <a:picLocks noGrp="1" noChangeAspect="1"/>
          </p:cNvPicPr>
          <p:nvPr>
            <p:ph sz="half" idx="2"/>
          </p:nvPr>
        </p:nvPicPr>
        <p:blipFill>
          <a:blip r:embed="rId4"/>
          <a:stretch>
            <a:fillRect/>
          </a:stretch>
        </p:blipFill>
        <p:spPr>
          <a:xfrm>
            <a:off x="4772829" y="3396920"/>
            <a:ext cx="2933048" cy="1862486"/>
          </a:xfrm>
          <a:prstGeom prst="rect">
            <a:avLst/>
          </a:prstGeom>
        </p:spPr>
      </p:pic>
      <p:sp>
        <p:nvSpPr>
          <p:cNvPr id="70" name="Rectangle 69">
            <a:extLst>
              <a:ext uri="{FF2B5EF4-FFF2-40B4-BE49-F238E27FC236}">
                <a16:creationId xmlns:a16="http://schemas.microsoft.com/office/drawing/2014/main" id="{7659F853-E6B7-4AEE-9274-DE7E5AAD6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7105" y="3071725"/>
            <a:ext cx="3605039" cy="2523855"/>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descr="Une image contenant texte, Visage humain, affiche, art&#10;&#10;Le contenu généré par l’IA peut être incorrect.">
            <a:extLst>
              <a:ext uri="{FF2B5EF4-FFF2-40B4-BE49-F238E27FC236}">
                <a16:creationId xmlns:a16="http://schemas.microsoft.com/office/drawing/2014/main" id="{52F43E3F-DF82-3D3A-94D3-8F01A57CC301}"/>
              </a:ext>
            </a:extLst>
          </p:cNvPr>
          <p:cNvPicPr>
            <a:picLocks noChangeAspect="1"/>
          </p:cNvPicPr>
          <p:nvPr/>
        </p:nvPicPr>
        <p:blipFill>
          <a:blip r:embed="rId5"/>
          <a:stretch>
            <a:fillRect/>
          </a:stretch>
        </p:blipFill>
        <p:spPr>
          <a:xfrm>
            <a:off x="9340159" y="3396920"/>
            <a:ext cx="1213784" cy="1860206"/>
          </a:xfrm>
          <a:prstGeom prst="rect">
            <a:avLst/>
          </a:prstGeom>
        </p:spPr>
      </p:pic>
      <p:sp>
        <p:nvSpPr>
          <p:cNvPr id="72" name="Rectangle 71">
            <a:extLst>
              <a:ext uri="{FF2B5EF4-FFF2-40B4-BE49-F238E27FC236}">
                <a16:creationId xmlns:a16="http://schemas.microsoft.com/office/drawing/2014/main" id="{1E99A401-DB2F-4EAA-B242-E533A85F1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9696" y="3068593"/>
            <a:ext cx="3595770" cy="252119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794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46E34E1-B02F-482E-89F3-EBE25579B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4" name="Rectangle 13">
            <a:extLst>
              <a:ext uri="{FF2B5EF4-FFF2-40B4-BE49-F238E27FC236}">
                <a16:creationId xmlns:a16="http://schemas.microsoft.com/office/drawing/2014/main" id="{F18CB569-04D1-48E8-B481-E5ED93232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6" name="Rectangle 15">
            <a:extLst>
              <a:ext uri="{FF2B5EF4-FFF2-40B4-BE49-F238E27FC236}">
                <a16:creationId xmlns:a16="http://schemas.microsoft.com/office/drawing/2014/main" id="{E4903E36-6DF4-4139-9B9A-3E7B71025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8" name="Rectangle 17">
            <a:extLst>
              <a:ext uri="{FF2B5EF4-FFF2-40B4-BE49-F238E27FC236}">
                <a16:creationId xmlns:a16="http://schemas.microsoft.com/office/drawing/2014/main" id="{1B39F387-8D08-4ACA-9F1D-F614E3A22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useBgFill="1">
        <p:nvSpPr>
          <p:cNvPr id="20" name="Rectangle 19">
            <a:extLst>
              <a:ext uri="{FF2B5EF4-FFF2-40B4-BE49-F238E27FC236}">
                <a16:creationId xmlns:a16="http://schemas.microsoft.com/office/drawing/2014/main" id="{48DAC0EA-91CD-4017-A762-64A68A26A3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ce réservé du contenu 3" descr="Une image contenant plein air, arbre, bâtiment, ciel&#10;&#10;Le contenu généré par l’IA peut être incorrect.">
            <a:extLst>
              <a:ext uri="{FF2B5EF4-FFF2-40B4-BE49-F238E27FC236}">
                <a16:creationId xmlns:a16="http://schemas.microsoft.com/office/drawing/2014/main" id="{204E9315-84CB-11FF-DB82-DB21574455A5}"/>
              </a:ext>
            </a:extLst>
          </p:cNvPr>
          <p:cNvPicPr>
            <a:picLocks noGrp="1" noChangeAspect="1"/>
          </p:cNvPicPr>
          <p:nvPr>
            <p:ph idx="1"/>
          </p:nvPr>
        </p:nvPicPr>
        <p:blipFill>
          <a:blip r:embed="rId2"/>
          <a:srcRect l="7131" r="13535" b="3"/>
          <a:stretch>
            <a:fillRect/>
          </a:stretch>
        </p:blipFill>
        <p:spPr>
          <a:xfrm>
            <a:off x="446522" y="641102"/>
            <a:ext cx="3703322" cy="3465902"/>
          </a:xfrm>
          <a:prstGeom prst="rect">
            <a:avLst/>
          </a:prstGeom>
        </p:spPr>
      </p:pic>
      <p:grpSp>
        <p:nvGrpSpPr>
          <p:cNvPr id="22" name="Group 21">
            <a:extLst>
              <a:ext uri="{FF2B5EF4-FFF2-40B4-BE49-F238E27FC236}">
                <a16:creationId xmlns:a16="http://schemas.microsoft.com/office/drawing/2014/main" id="{D3CD3480-DA05-4563-935E-B572B8A675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5936922"/>
            <a:chOff x="446534" y="453643"/>
            <a:chExt cx="11298933" cy="5936922"/>
          </a:xfrm>
        </p:grpSpPr>
        <p:sp>
          <p:nvSpPr>
            <p:cNvPr id="23" name="Rectangle 22">
              <a:extLst>
                <a:ext uri="{FF2B5EF4-FFF2-40B4-BE49-F238E27FC236}">
                  <a16:creationId xmlns:a16="http://schemas.microsoft.com/office/drawing/2014/main" id="{CB31C5AC-46B8-4468-8E71-86196F4CB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199467"/>
              <a:ext cx="7497730"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4" name="Rectangle 23">
              <a:extLst>
                <a:ext uri="{FF2B5EF4-FFF2-40B4-BE49-F238E27FC236}">
                  <a16:creationId xmlns:a16="http://schemas.microsoft.com/office/drawing/2014/main" id="{164C0DB6-513F-4A06-818E-BAF03302C2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5" name="Rectangle 24">
              <a:extLst>
                <a:ext uri="{FF2B5EF4-FFF2-40B4-BE49-F238E27FC236}">
                  <a16:creationId xmlns:a16="http://schemas.microsoft.com/office/drawing/2014/main" id="{3AD5821E-FF65-417A-92E8-8996839006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6" name="Rectangle 25">
              <a:extLst>
                <a:ext uri="{FF2B5EF4-FFF2-40B4-BE49-F238E27FC236}">
                  <a16:creationId xmlns:a16="http://schemas.microsoft.com/office/drawing/2014/main" id="{976EE177-E2B3-4BA7-80D0-9C363873E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sp>
        <p:nvSpPr>
          <p:cNvPr id="2" name="Titre 1">
            <a:extLst>
              <a:ext uri="{FF2B5EF4-FFF2-40B4-BE49-F238E27FC236}">
                <a16:creationId xmlns:a16="http://schemas.microsoft.com/office/drawing/2014/main" id="{76CDFE81-8137-B5EE-F97F-67322C54CF5A}"/>
              </a:ext>
            </a:extLst>
          </p:cNvPr>
          <p:cNvSpPr>
            <a:spLocks noGrp="1"/>
          </p:cNvSpPr>
          <p:nvPr>
            <p:ph type="title"/>
          </p:nvPr>
        </p:nvSpPr>
        <p:spPr>
          <a:xfrm>
            <a:off x="581192" y="4334837"/>
            <a:ext cx="7228412" cy="1140874"/>
          </a:xfrm>
        </p:spPr>
        <p:txBody>
          <a:bodyPr vert="horz" lIns="91440" tIns="45720" rIns="91440" bIns="45720" rtlCol="0" anchor="b">
            <a:normAutofit/>
          </a:bodyPr>
          <a:lstStyle/>
          <a:p>
            <a:pPr>
              <a:lnSpc>
                <a:spcPct val="90000"/>
              </a:lnSpc>
            </a:pPr>
            <a:r>
              <a:rPr lang="en-US" sz="3600">
                <a:solidFill>
                  <a:srgbClr val="FFFFFF"/>
                </a:solidFill>
              </a:rPr>
              <a:t>200 000 $ de </a:t>
            </a:r>
            <a:r>
              <a:rPr lang="en-US" sz="3600" err="1">
                <a:solidFill>
                  <a:srgbClr val="FFFFFF"/>
                </a:solidFill>
              </a:rPr>
              <a:t>dommages</a:t>
            </a:r>
            <a:r>
              <a:rPr lang="en-US" sz="3600">
                <a:solidFill>
                  <a:srgbClr val="FFFFFF"/>
                </a:solidFill>
              </a:rPr>
              <a:t>  DANS LA PAROISSE à </a:t>
            </a:r>
            <a:r>
              <a:rPr lang="en-US" sz="3600" err="1">
                <a:solidFill>
                  <a:srgbClr val="FFFFFF"/>
                </a:solidFill>
              </a:rPr>
              <a:t>l'époque</a:t>
            </a:r>
            <a:endParaRPr lang="en-US" sz="3600">
              <a:solidFill>
                <a:srgbClr val="FFFFFF"/>
              </a:solidFill>
            </a:endParaRPr>
          </a:p>
        </p:txBody>
      </p:sp>
      <p:pic>
        <p:nvPicPr>
          <p:cNvPr id="7" name="Image 6" descr="Une image contenant ciel, plein air, Désastre, pollution&#10;&#10;Le contenu généré par l’IA peut être incorrect.">
            <a:extLst>
              <a:ext uri="{FF2B5EF4-FFF2-40B4-BE49-F238E27FC236}">
                <a16:creationId xmlns:a16="http://schemas.microsoft.com/office/drawing/2014/main" id="{E265CB0B-5DC4-6FDD-2DC1-6BF6D28A0EE6}"/>
              </a:ext>
            </a:extLst>
          </p:cNvPr>
          <p:cNvPicPr>
            <a:picLocks noChangeAspect="1"/>
          </p:cNvPicPr>
          <p:nvPr/>
        </p:nvPicPr>
        <p:blipFill>
          <a:blip r:embed="rId3"/>
          <a:srcRect l="12248" r="15630" b="3"/>
          <a:stretch>
            <a:fillRect/>
          </a:stretch>
        </p:blipFill>
        <p:spPr>
          <a:xfrm>
            <a:off x="4240931" y="641102"/>
            <a:ext cx="3703322" cy="3465902"/>
          </a:xfrm>
          <a:prstGeom prst="rect">
            <a:avLst/>
          </a:prstGeom>
        </p:spPr>
      </p:pic>
      <p:pic>
        <p:nvPicPr>
          <p:cNvPr id="6" name="Image 5" descr="Une image contenant plein air, bâtiment, fenêtre, maison&#10;&#10;Le contenu généré par l’IA peut être incorrect.">
            <a:extLst>
              <a:ext uri="{FF2B5EF4-FFF2-40B4-BE49-F238E27FC236}">
                <a16:creationId xmlns:a16="http://schemas.microsoft.com/office/drawing/2014/main" id="{5C8DAC3A-1812-57B2-B2BC-A2DF4BDCBBFD}"/>
              </a:ext>
            </a:extLst>
          </p:cNvPr>
          <p:cNvPicPr>
            <a:picLocks noChangeAspect="1"/>
          </p:cNvPicPr>
          <p:nvPr/>
        </p:nvPicPr>
        <p:blipFill>
          <a:blip r:embed="rId4"/>
          <a:srcRect l="18661" r="7362" b="-2"/>
          <a:stretch>
            <a:fillRect/>
          </a:stretch>
        </p:blipFill>
        <p:spPr>
          <a:xfrm>
            <a:off x="8036251" y="641102"/>
            <a:ext cx="3702435" cy="3465902"/>
          </a:xfrm>
          <a:prstGeom prst="rect">
            <a:avLst/>
          </a:prstGeom>
        </p:spPr>
      </p:pic>
      <p:pic>
        <p:nvPicPr>
          <p:cNvPr id="5" name="Image 4" descr="Une image contenant plein air, bâtiment, plante, fenêtre&#10;&#10;Le contenu généré par l’IA peut être incorrect.">
            <a:extLst>
              <a:ext uri="{FF2B5EF4-FFF2-40B4-BE49-F238E27FC236}">
                <a16:creationId xmlns:a16="http://schemas.microsoft.com/office/drawing/2014/main" id="{53B0AA08-B440-2EC0-66D7-8E0E3EAF831E}"/>
              </a:ext>
            </a:extLst>
          </p:cNvPr>
          <p:cNvPicPr>
            <a:picLocks noChangeAspect="1"/>
          </p:cNvPicPr>
          <p:nvPr/>
        </p:nvPicPr>
        <p:blipFill>
          <a:blip r:embed="rId5"/>
          <a:srcRect t="11857" r="-1" b="-1"/>
          <a:stretch>
            <a:fillRect/>
          </a:stretch>
        </p:blipFill>
        <p:spPr>
          <a:xfrm>
            <a:off x="8035362" y="4195909"/>
            <a:ext cx="3702435" cy="2194656"/>
          </a:xfrm>
          <a:prstGeom prst="rect">
            <a:avLst/>
          </a:prstGeom>
        </p:spPr>
      </p:pic>
    </p:spTree>
    <p:extLst>
      <p:ext uri="{BB962C8B-B14F-4D97-AF65-F5344CB8AC3E}">
        <p14:creationId xmlns:p14="http://schemas.microsoft.com/office/powerpoint/2010/main" val="306918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3" name="Rectangle 12">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7" name="Rectangle 16">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useBgFill="1">
        <p:nvSpPr>
          <p:cNvPr id="19" name="Rectangle 18">
            <a:extLst>
              <a:ext uri="{FF2B5EF4-FFF2-40B4-BE49-F238E27FC236}">
                <a16:creationId xmlns:a16="http://schemas.microsoft.com/office/drawing/2014/main" id="{C946306D-5ADD-463A-949A-DEEBA39D7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Espace réservé du contenu 5" descr="Une image contenant noir et blanc, chapelle, cathédrale, coffre&#10;&#10;Le contenu généré par l’IA peut être incorrect.">
            <a:extLst>
              <a:ext uri="{FF2B5EF4-FFF2-40B4-BE49-F238E27FC236}">
                <a16:creationId xmlns:a16="http://schemas.microsoft.com/office/drawing/2014/main" id="{428687CE-7322-562A-3427-1D67D7BE1559}"/>
              </a:ext>
            </a:extLst>
          </p:cNvPr>
          <p:cNvPicPr>
            <a:picLocks noGrp="1" noChangeAspect="1"/>
          </p:cNvPicPr>
          <p:nvPr>
            <p:ph sz="half" idx="2"/>
          </p:nvPr>
        </p:nvPicPr>
        <p:blipFill>
          <a:blip r:embed="rId2"/>
          <a:srcRect b="5683"/>
          <a:stretch>
            <a:fillRect/>
          </a:stretch>
        </p:blipFill>
        <p:spPr>
          <a:xfrm>
            <a:off x="6137722" y="647349"/>
            <a:ext cx="5614416" cy="3547872"/>
          </a:xfrm>
          <a:prstGeom prst="rect">
            <a:avLst/>
          </a:prstGeom>
        </p:spPr>
      </p:pic>
      <p:pic>
        <p:nvPicPr>
          <p:cNvPr id="5" name="Espace réservé du contenu 4" descr="Une image contenant chapelle, cathédrale, coffre, noir et blanc&#10;&#10;Le contenu généré par l’IA peut être incorrect.">
            <a:extLst>
              <a:ext uri="{FF2B5EF4-FFF2-40B4-BE49-F238E27FC236}">
                <a16:creationId xmlns:a16="http://schemas.microsoft.com/office/drawing/2014/main" id="{5077BE54-9EEC-1982-3491-BCA4441C1E95}"/>
              </a:ext>
            </a:extLst>
          </p:cNvPr>
          <p:cNvPicPr>
            <a:picLocks noGrp="1" noChangeAspect="1"/>
          </p:cNvPicPr>
          <p:nvPr>
            <p:ph sz="half" idx="1"/>
          </p:nvPr>
        </p:nvPicPr>
        <p:blipFill>
          <a:blip r:embed="rId3"/>
          <a:srcRect t="2846" r="3" b="4087"/>
          <a:stretch>
            <a:fillRect/>
          </a:stretch>
        </p:blipFill>
        <p:spPr>
          <a:xfrm>
            <a:off x="449284" y="647349"/>
            <a:ext cx="5626608" cy="3547872"/>
          </a:xfrm>
          <a:prstGeom prst="rect">
            <a:avLst/>
          </a:prstGeom>
        </p:spPr>
      </p:pic>
      <p:sp>
        <p:nvSpPr>
          <p:cNvPr id="21" name="Rectangle 20">
            <a:extLst>
              <a:ext uri="{FF2B5EF4-FFF2-40B4-BE49-F238E27FC236}">
                <a16:creationId xmlns:a16="http://schemas.microsoft.com/office/drawing/2014/main" id="{9180D5DB-9658-40A6-A418-7C6998222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515A51F1-848F-1B7C-10A5-65E8951A5260}"/>
              </a:ext>
            </a:extLst>
          </p:cNvPr>
          <p:cNvSpPr>
            <a:spLocks noGrp="1"/>
          </p:cNvSpPr>
          <p:nvPr>
            <p:ph type="title"/>
          </p:nvPr>
        </p:nvSpPr>
        <p:spPr>
          <a:xfrm>
            <a:off x="627120" y="4319752"/>
            <a:ext cx="10947620" cy="1155959"/>
          </a:xfrm>
        </p:spPr>
        <p:txBody>
          <a:bodyPr vert="horz" lIns="91440" tIns="45720" rIns="91440" bIns="45720" rtlCol="0" anchor="b">
            <a:normAutofit/>
          </a:bodyPr>
          <a:lstStyle/>
          <a:p>
            <a:pPr>
              <a:lnSpc>
                <a:spcPct val="90000"/>
              </a:lnSpc>
            </a:pPr>
            <a:r>
              <a:rPr lang="en-US" sz="2500" err="1">
                <a:solidFill>
                  <a:srgbClr val="FFFFFF"/>
                </a:solidFill>
              </a:rPr>
              <a:t>Patrimoine</a:t>
            </a:r>
            <a:r>
              <a:rPr lang="en-US" sz="2500">
                <a:solidFill>
                  <a:srgbClr val="FFFFFF"/>
                </a:solidFill>
              </a:rPr>
              <a:t> religieux </a:t>
            </a:r>
            <a:r>
              <a:rPr lang="en-US" sz="2500" err="1">
                <a:solidFill>
                  <a:srgbClr val="FFFFFF"/>
                </a:solidFill>
              </a:rPr>
              <a:t>préservé</a:t>
            </a:r>
            <a:r>
              <a:rPr lang="en-US" sz="2500">
                <a:solidFill>
                  <a:srgbClr val="FFFFFF"/>
                </a:solidFill>
              </a:rPr>
              <a:t> </a:t>
            </a:r>
            <a:br>
              <a:rPr lang="en-US" sz="2500"/>
            </a:br>
            <a:r>
              <a:rPr lang="en-US" sz="2500">
                <a:solidFill>
                  <a:srgbClr val="FFFFFF"/>
                </a:solidFill>
              </a:rPr>
              <a:t>Photos par I.B.C.,  Archives </a:t>
            </a:r>
            <a:r>
              <a:rPr lang="en-US" sz="2500" err="1">
                <a:solidFill>
                  <a:srgbClr val="FFFFFF"/>
                </a:solidFill>
              </a:rPr>
              <a:t>nationales</a:t>
            </a:r>
            <a:r>
              <a:rPr lang="en-US" sz="2500">
                <a:solidFill>
                  <a:srgbClr val="FFFFFF"/>
                </a:solidFill>
              </a:rPr>
              <a:t> du </a:t>
            </a:r>
            <a:r>
              <a:rPr lang="en-US" sz="2500" err="1">
                <a:solidFill>
                  <a:srgbClr val="FFFFFF"/>
                </a:solidFill>
              </a:rPr>
              <a:t>québec</a:t>
            </a:r>
            <a:r>
              <a:rPr lang="en-US" sz="2500">
                <a:solidFill>
                  <a:srgbClr val="FFFFFF"/>
                </a:solidFill>
              </a:rPr>
              <a:t> à </a:t>
            </a:r>
            <a:r>
              <a:rPr lang="en-US" sz="2500" err="1">
                <a:solidFill>
                  <a:srgbClr val="FFFFFF"/>
                </a:solidFill>
              </a:rPr>
              <a:t>québec</a:t>
            </a:r>
            <a:r>
              <a:rPr lang="en-US" sz="2500">
                <a:solidFill>
                  <a:srgbClr val="FFFFFF"/>
                </a:solidFill>
              </a:rPr>
              <a:t>, 1976</a:t>
            </a:r>
          </a:p>
        </p:txBody>
      </p:sp>
      <p:grpSp>
        <p:nvGrpSpPr>
          <p:cNvPr id="23" name="Group 22">
            <a:extLst>
              <a:ext uri="{FF2B5EF4-FFF2-40B4-BE49-F238E27FC236}">
                <a16:creationId xmlns:a16="http://schemas.microsoft.com/office/drawing/2014/main" id="{632810AB-1783-4EC2-BA98-A04B50D038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4" name="Rectangle 23">
              <a:extLst>
                <a:ext uri="{FF2B5EF4-FFF2-40B4-BE49-F238E27FC236}">
                  <a16:creationId xmlns:a16="http://schemas.microsoft.com/office/drawing/2014/main" id="{4F09CE43-7546-451A-9418-9977AE7317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5" name="Rectangle 24">
              <a:extLst>
                <a:ext uri="{FF2B5EF4-FFF2-40B4-BE49-F238E27FC236}">
                  <a16:creationId xmlns:a16="http://schemas.microsoft.com/office/drawing/2014/main" id="{92C17367-5B48-4C71-825E-C1A8CFEC8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6" name="Rectangle 25">
              <a:extLst>
                <a:ext uri="{FF2B5EF4-FFF2-40B4-BE49-F238E27FC236}">
                  <a16:creationId xmlns:a16="http://schemas.microsoft.com/office/drawing/2014/main" id="{86EA071A-7654-4C9E-AA2E-203E152346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spTree>
    <p:extLst>
      <p:ext uri="{BB962C8B-B14F-4D97-AF65-F5344CB8AC3E}">
        <p14:creationId xmlns:p14="http://schemas.microsoft.com/office/powerpoint/2010/main" val="1091431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FD1595-9B34-9FE3-09A3-FE18C91FA703}"/>
              </a:ext>
            </a:extLst>
          </p:cNvPr>
          <p:cNvSpPr>
            <a:spLocks noGrp="1"/>
          </p:cNvSpPr>
          <p:nvPr>
            <p:ph type="title"/>
          </p:nvPr>
        </p:nvSpPr>
        <p:spPr/>
        <p:txBody>
          <a:bodyPr/>
          <a:lstStyle/>
          <a:p>
            <a:r>
              <a:rPr lang="fr-FR"/>
              <a:t>Patrimoine religieux</a:t>
            </a:r>
          </a:p>
        </p:txBody>
      </p:sp>
      <p:sp>
        <p:nvSpPr>
          <p:cNvPr id="3" name="Espace réservé du texte 2">
            <a:extLst>
              <a:ext uri="{FF2B5EF4-FFF2-40B4-BE49-F238E27FC236}">
                <a16:creationId xmlns:a16="http://schemas.microsoft.com/office/drawing/2014/main" id="{4D3651DE-5DB9-0175-CB22-372479811FBD}"/>
              </a:ext>
            </a:extLst>
          </p:cNvPr>
          <p:cNvSpPr>
            <a:spLocks noGrp="1"/>
          </p:cNvSpPr>
          <p:nvPr>
            <p:ph type="body" idx="1"/>
          </p:nvPr>
        </p:nvSpPr>
        <p:spPr>
          <a:xfrm>
            <a:off x="791969" y="1881798"/>
            <a:ext cx="5087075" cy="536005"/>
          </a:xfrm>
        </p:spPr>
        <p:txBody>
          <a:bodyPr/>
          <a:lstStyle/>
          <a:p>
            <a:pPr algn="ctr"/>
            <a:r>
              <a:rPr lang="fr-FR"/>
              <a:t>1980</a:t>
            </a:r>
          </a:p>
        </p:txBody>
      </p:sp>
      <p:pic>
        <p:nvPicPr>
          <p:cNvPr id="7" name="Espace réservé du contenu 6" descr="Une image contenant meubles, table, intérieur, bâtiment&#10;&#10;Le contenu généré par l’IA peut être incorrect.">
            <a:extLst>
              <a:ext uri="{FF2B5EF4-FFF2-40B4-BE49-F238E27FC236}">
                <a16:creationId xmlns:a16="http://schemas.microsoft.com/office/drawing/2014/main" id="{CC54ADCF-E919-CDBB-3B84-7E13C8606A32}"/>
              </a:ext>
            </a:extLst>
          </p:cNvPr>
          <p:cNvPicPr>
            <a:picLocks noGrp="1" noChangeAspect="1"/>
          </p:cNvPicPr>
          <p:nvPr>
            <p:ph sz="half" idx="2"/>
          </p:nvPr>
        </p:nvPicPr>
        <p:blipFill>
          <a:blip r:embed="rId2"/>
          <a:stretch>
            <a:fillRect/>
          </a:stretch>
        </p:blipFill>
        <p:spPr>
          <a:xfrm>
            <a:off x="1233563" y="2414084"/>
            <a:ext cx="4195518" cy="4232779"/>
          </a:xfrm>
          <a:prstGeom prst="rect">
            <a:avLst/>
          </a:prstGeom>
        </p:spPr>
      </p:pic>
      <p:sp>
        <p:nvSpPr>
          <p:cNvPr id="5" name="Espace réservé du texte 4">
            <a:extLst>
              <a:ext uri="{FF2B5EF4-FFF2-40B4-BE49-F238E27FC236}">
                <a16:creationId xmlns:a16="http://schemas.microsoft.com/office/drawing/2014/main" id="{52C21B89-36A1-9720-20AB-E1F03283501E}"/>
              </a:ext>
            </a:extLst>
          </p:cNvPr>
          <p:cNvSpPr>
            <a:spLocks noGrp="1"/>
          </p:cNvSpPr>
          <p:nvPr>
            <p:ph type="body" sz="quarter" idx="3"/>
          </p:nvPr>
        </p:nvSpPr>
        <p:spPr>
          <a:xfrm>
            <a:off x="6523735" y="1881798"/>
            <a:ext cx="5087073" cy="553373"/>
          </a:xfrm>
        </p:spPr>
        <p:txBody>
          <a:bodyPr/>
          <a:lstStyle/>
          <a:p>
            <a:pPr algn="ctr"/>
            <a:r>
              <a:rPr lang="fr-FR"/>
              <a:t>2025</a:t>
            </a:r>
          </a:p>
        </p:txBody>
      </p:sp>
      <p:pic>
        <p:nvPicPr>
          <p:cNvPr id="8" name="Espace réservé du contenu 7" descr="Une image contenant Lieux sacrés, cathédrale, coffre, intérieur&#10;&#10;Le contenu généré par l’IA peut être incorrect.">
            <a:extLst>
              <a:ext uri="{FF2B5EF4-FFF2-40B4-BE49-F238E27FC236}">
                <a16:creationId xmlns:a16="http://schemas.microsoft.com/office/drawing/2014/main" id="{5BDFC43E-93EB-7D13-51DB-069C381D32E7}"/>
              </a:ext>
            </a:extLst>
          </p:cNvPr>
          <p:cNvPicPr>
            <a:picLocks noGrp="1" noChangeAspect="1"/>
          </p:cNvPicPr>
          <p:nvPr>
            <p:ph sz="quarter" idx="4"/>
          </p:nvPr>
        </p:nvPicPr>
        <p:blipFill>
          <a:blip r:embed="rId3"/>
          <a:stretch>
            <a:fillRect/>
          </a:stretch>
        </p:blipFill>
        <p:spPr>
          <a:xfrm>
            <a:off x="7492166" y="2414084"/>
            <a:ext cx="3153748" cy="4232779"/>
          </a:xfrm>
          <a:prstGeom prst="rect">
            <a:avLst/>
          </a:prstGeom>
        </p:spPr>
      </p:pic>
    </p:spTree>
    <p:extLst>
      <p:ext uri="{BB962C8B-B14F-4D97-AF65-F5344CB8AC3E}">
        <p14:creationId xmlns:p14="http://schemas.microsoft.com/office/powerpoint/2010/main" val="2511455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48" name="Rectangle 47">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50" name="Rectangle 49">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52" name="Rectangle 51">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EB7309D5-723E-0302-9223-34FB0E2C3766}"/>
              </a:ext>
            </a:extLst>
          </p:cNvPr>
          <p:cNvSpPr>
            <a:spLocks noGrp="1"/>
          </p:cNvSpPr>
          <p:nvPr>
            <p:ph type="title"/>
          </p:nvPr>
        </p:nvSpPr>
        <p:spPr>
          <a:xfrm>
            <a:off x="581191" y="4610099"/>
            <a:ext cx="10993549" cy="1066801"/>
          </a:xfrm>
        </p:spPr>
        <p:txBody>
          <a:bodyPr vert="horz" lIns="91440" tIns="45720" rIns="91440" bIns="45720" rtlCol="0" anchor="b">
            <a:normAutofit/>
          </a:bodyPr>
          <a:lstStyle/>
          <a:p>
            <a:pPr algn="ctr"/>
            <a:r>
              <a:rPr lang="en-US" sz="3600" dirty="0">
                <a:solidFill>
                  <a:srgbClr val="FFFFFF"/>
                </a:solidFill>
              </a:rPr>
              <a:t>Saint </a:t>
            </a:r>
            <a:r>
              <a:rPr lang="en-US" sz="3600" dirty="0" err="1">
                <a:solidFill>
                  <a:srgbClr val="FFFFFF"/>
                </a:solidFill>
              </a:rPr>
              <a:t>félix</a:t>
            </a:r>
            <a:r>
              <a:rPr lang="en-US" sz="3600" dirty="0">
                <a:solidFill>
                  <a:srgbClr val="FFFFFF"/>
                </a:solidFill>
              </a:rPr>
              <a:t> de </a:t>
            </a:r>
            <a:r>
              <a:rPr lang="en-US" sz="3600" dirty="0" err="1">
                <a:solidFill>
                  <a:srgbClr val="FFFFFF"/>
                </a:solidFill>
              </a:rPr>
              <a:t>valois</a:t>
            </a:r>
            <a:r>
              <a:rPr lang="en-US" sz="3600" dirty="0">
                <a:solidFill>
                  <a:srgbClr val="FFFFFF"/>
                </a:solidFill>
              </a:rPr>
              <a:t>, patron de la </a:t>
            </a:r>
            <a:r>
              <a:rPr lang="en-US" sz="3600" dirty="0" err="1">
                <a:solidFill>
                  <a:srgbClr val="FFFFFF"/>
                </a:solidFill>
              </a:rPr>
              <a:t>paroisse</a:t>
            </a:r>
            <a:endParaRPr lang="en-US" sz="3600" dirty="0">
              <a:solidFill>
                <a:srgbClr val="FFFFFF"/>
              </a:solidFill>
            </a:endParaRPr>
          </a:p>
        </p:txBody>
      </p:sp>
      <p:sp useBgFill="1">
        <p:nvSpPr>
          <p:cNvPr id="54" name="Rectangle 53">
            <a:extLst>
              <a:ext uri="{FF2B5EF4-FFF2-40B4-BE49-F238E27FC236}">
                <a16:creationId xmlns:a16="http://schemas.microsoft.com/office/drawing/2014/main" id="{4DC9F8D5-BF3E-4B69-8F17-AE72302BE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12192000" cy="37081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3C98417-D50B-4AA2-9624-E78A6120E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14"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Espace réservé du contenu 5" descr="Une image contenant lieu de culte, Lieux sacrés, sanctuaire, art&#10;&#10;Le contenu généré par l’IA peut être incorrect.">
            <a:extLst>
              <a:ext uri="{FF2B5EF4-FFF2-40B4-BE49-F238E27FC236}">
                <a16:creationId xmlns:a16="http://schemas.microsoft.com/office/drawing/2014/main" id="{4DE06D1A-A75F-6697-DF19-9DEF43310E4D}"/>
              </a:ext>
            </a:extLst>
          </p:cNvPr>
          <p:cNvPicPr>
            <a:picLocks noGrp="1" noChangeAspect="1"/>
          </p:cNvPicPr>
          <p:nvPr>
            <p:ph sz="half" idx="2"/>
          </p:nvPr>
        </p:nvPicPr>
        <p:blipFill>
          <a:blip r:embed="rId2"/>
          <a:srcRect t="10535" r="2" b="12271"/>
          <a:stretch>
            <a:fillRect/>
          </a:stretch>
        </p:blipFill>
        <p:spPr>
          <a:xfrm>
            <a:off x="4725021" y="879082"/>
            <a:ext cx="2716795" cy="3351776"/>
          </a:xfrm>
          <a:prstGeom prst="rect">
            <a:avLst/>
          </a:prstGeom>
        </p:spPr>
      </p:pic>
      <p:sp>
        <p:nvSpPr>
          <p:cNvPr id="58" name="Rectangle 57">
            <a:extLst>
              <a:ext uri="{FF2B5EF4-FFF2-40B4-BE49-F238E27FC236}">
                <a16:creationId xmlns:a16="http://schemas.microsoft.com/office/drawing/2014/main" id="{A3E945F2-E9C6-457A-A5A6-46D9ABF09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0685"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lieu de culte, Lieux sacrés, autel, chapelle&#10;&#10;Le contenu généré par l’IA peut être incorrect.">
            <a:extLst>
              <a:ext uri="{FF2B5EF4-FFF2-40B4-BE49-F238E27FC236}">
                <a16:creationId xmlns:a16="http://schemas.microsoft.com/office/drawing/2014/main" id="{14150801-06AC-9F8F-513A-9277A57B9770}"/>
              </a:ext>
            </a:extLst>
          </p:cNvPr>
          <p:cNvPicPr>
            <a:picLocks noChangeAspect="1"/>
          </p:cNvPicPr>
          <p:nvPr/>
        </p:nvPicPr>
        <p:blipFill>
          <a:blip r:embed="rId3"/>
          <a:srcRect t="8824" r="-1" b="-1"/>
          <a:stretch>
            <a:fillRect/>
          </a:stretch>
        </p:blipFill>
        <p:spPr>
          <a:xfrm>
            <a:off x="8515710" y="879082"/>
            <a:ext cx="2752506" cy="3351776"/>
          </a:xfrm>
          <a:prstGeom prst="rect">
            <a:avLst/>
          </a:prstGeom>
        </p:spPr>
      </p:pic>
      <p:pic>
        <p:nvPicPr>
          <p:cNvPr id="7" name="Espace réservé du contenu 6" descr="Une image contenant statue, bâtiment, lieu de culte, Lieux sacrés&#10;&#10;Le contenu généré par l’IA peut être incorrect.">
            <a:extLst>
              <a:ext uri="{FF2B5EF4-FFF2-40B4-BE49-F238E27FC236}">
                <a16:creationId xmlns:a16="http://schemas.microsoft.com/office/drawing/2014/main" id="{2EA71E18-B330-9336-7AA7-0F53F72AA8B2}"/>
              </a:ext>
            </a:extLst>
          </p:cNvPr>
          <p:cNvPicPr>
            <a:picLocks noGrp="1" noChangeAspect="1"/>
          </p:cNvPicPr>
          <p:nvPr>
            <p:ph sz="half" idx="1"/>
          </p:nvPr>
        </p:nvPicPr>
        <p:blipFill>
          <a:blip r:embed="rId4"/>
          <a:stretch>
            <a:fillRect/>
          </a:stretch>
        </p:blipFill>
        <p:spPr>
          <a:xfrm>
            <a:off x="641878" y="913189"/>
            <a:ext cx="3311952" cy="3348875"/>
          </a:xfrm>
          <a:prstGeom prst="rect">
            <a:avLst/>
          </a:prstGeom>
        </p:spPr>
      </p:pic>
      <p:sp>
        <p:nvSpPr>
          <p:cNvPr id="60" name="Rectangle 59">
            <a:extLst>
              <a:ext uri="{FF2B5EF4-FFF2-40B4-BE49-F238E27FC236}">
                <a16:creationId xmlns:a16="http://schemas.microsoft.com/office/drawing/2014/main" id="{AD1FF191-71A7-48F6-8069-4B5DB0F5FE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8951" y="641102"/>
            <a:ext cx="3666744" cy="3698516"/>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E051B9BE-1550-4F91-A22E-F5818696C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48660" y="4432079"/>
            <a:ext cx="83731" cy="19607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322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C70F25-8567-A0CC-763A-F67CF3E69B89}"/>
              </a:ext>
            </a:extLst>
          </p:cNvPr>
          <p:cNvSpPr>
            <a:spLocks noGrp="1"/>
          </p:cNvSpPr>
          <p:nvPr>
            <p:ph type="title"/>
          </p:nvPr>
        </p:nvSpPr>
        <p:spPr/>
        <p:txBody>
          <a:bodyPr/>
          <a:lstStyle/>
          <a:p>
            <a:r>
              <a:rPr lang="fr-FR"/>
              <a:t>Évolution des lieux de culte de la paroisse</a:t>
            </a:r>
          </a:p>
        </p:txBody>
      </p:sp>
      <p:sp>
        <p:nvSpPr>
          <p:cNvPr id="3" name="Espace réservé du texte 2">
            <a:extLst>
              <a:ext uri="{FF2B5EF4-FFF2-40B4-BE49-F238E27FC236}">
                <a16:creationId xmlns:a16="http://schemas.microsoft.com/office/drawing/2014/main" id="{BAC21A87-92CF-52EA-C73D-1F498248C501}"/>
              </a:ext>
            </a:extLst>
          </p:cNvPr>
          <p:cNvSpPr>
            <a:spLocks noGrp="1"/>
          </p:cNvSpPr>
          <p:nvPr>
            <p:ph type="body" idx="1"/>
          </p:nvPr>
        </p:nvSpPr>
        <p:spPr>
          <a:xfrm>
            <a:off x="1006962" y="2786334"/>
            <a:ext cx="4433933" cy="536005"/>
          </a:xfrm>
        </p:spPr>
        <p:txBody>
          <a:bodyPr/>
          <a:lstStyle/>
          <a:p>
            <a:pPr algn="just"/>
            <a:r>
              <a:rPr lang="fr-FR" dirty="0"/>
              <a:t>Première chapelle construite au bord du Lac Simon. Elle fut baptisée en 1864 du nom de Saint-Marcellin d'</a:t>
            </a:r>
            <a:r>
              <a:rPr lang="fr-FR" err="1"/>
              <a:t>Hartwell</a:t>
            </a:r>
            <a:r>
              <a:rPr lang="fr-FR" dirty="0"/>
              <a:t> par Mgr </a:t>
            </a:r>
            <a:r>
              <a:rPr lang="fr-FR"/>
              <a:t>Joseph Guigues.</a:t>
            </a:r>
            <a:endParaRPr lang="fr-FR" dirty="0"/>
          </a:p>
        </p:txBody>
      </p:sp>
      <p:pic>
        <p:nvPicPr>
          <p:cNvPr id="7" name="Espace réservé du contenu 6" descr="Une image contenant plein air, propriété, bâtiment, sol&#10;&#10;Le contenu généré par l’IA peut être incorrect.">
            <a:extLst>
              <a:ext uri="{FF2B5EF4-FFF2-40B4-BE49-F238E27FC236}">
                <a16:creationId xmlns:a16="http://schemas.microsoft.com/office/drawing/2014/main" id="{AF8321B0-5AA1-8951-2474-4B52A8A81158}"/>
              </a:ext>
            </a:extLst>
          </p:cNvPr>
          <p:cNvPicPr>
            <a:picLocks noGrp="1" noChangeAspect="1"/>
          </p:cNvPicPr>
          <p:nvPr>
            <p:ph sz="half" idx="2"/>
          </p:nvPr>
        </p:nvPicPr>
        <p:blipFill>
          <a:blip r:embed="rId2"/>
          <a:stretch>
            <a:fillRect/>
          </a:stretch>
        </p:blipFill>
        <p:spPr>
          <a:xfrm>
            <a:off x="1005927" y="3318958"/>
            <a:ext cx="4424573" cy="3208842"/>
          </a:xfrm>
          <a:prstGeom prst="rect">
            <a:avLst/>
          </a:prstGeom>
        </p:spPr>
      </p:pic>
      <p:sp>
        <p:nvSpPr>
          <p:cNvPr id="5" name="Espace réservé du texte 4">
            <a:extLst>
              <a:ext uri="{FF2B5EF4-FFF2-40B4-BE49-F238E27FC236}">
                <a16:creationId xmlns:a16="http://schemas.microsoft.com/office/drawing/2014/main" id="{A110E3F7-92BB-188D-CB0C-860F4CA12061}"/>
              </a:ext>
            </a:extLst>
          </p:cNvPr>
          <p:cNvSpPr>
            <a:spLocks noGrp="1"/>
          </p:cNvSpPr>
          <p:nvPr>
            <p:ph type="body" sz="quarter" idx="3"/>
          </p:nvPr>
        </p:nvSpPr>
        <p:spPr>
          <a:xfrm>
            <a:off x="5955620" y="3431303"/>
            <a:ext cx="5468072" cy="553373"/>
          </a:xfrm>
        </p:spPr>
        <p:txBody>
          <a:bodyPr/>
          <a:lstStyle/>
          <a:p>
            <a:pPr algn="just"/>
            <a:r>
              <a:rPr lang="fr-FR" dirty="0"/>
              <a:t>Pour répondre aux besoins des paroissiens plus nombreux au village, elle fut déménagée vers 1870 au coin nord-ouest des rues de </a:t>
            </a:r>
            <a:r>
              <a:rPr lang="fr-FR"/>
              <a:t>l'Hôtel-de-Ville</a:t>
            </a:r>
            <a:r>
              <a:rPr lang="fr-FR" dirty="0"/>
              <a:t> et Papineau. Avec le temps, elle est devenue la beurrerie. Maintenant, c'est la propriété du 93 rue Papineau qui s'y trouve.</a:t>
            </a:r>
          </a:p>
        </p:txBody>
      </p:sp>
      <p:pic>
        <p:nvPicPr>
          <p:cNvPr id="4" name="Espace réservé du contenu 3" descr="Une image contenant plein air, ciel, nuage, herbe&#10;&#10;Le contenu généré par l’IA peut être incorrect.">
            <a:extLst>
              <a:ext uri="{FF2B5EF4-FFF2-40B4-BE49-F238E27FC236}">
                <a16:creationId xmlns:a16="http://schemas.microsoft.com/office/drawing/2014/main" id="{D63F092C-F4A4-3E38-8B90-4846A613A3A1}"/>
              </a:ext>
            </a:extLst>
          </p:cNvPr>
          <p:cNvPicPr>
            <a:picLocks noGrp="1" noChangeAspect="1"/>
          </p:cNvPicPr>
          <p:nvPr>
            <p:ph sz="quarter" idx="4"/>
          </p:nvPr>
        </p:nvPicPr>
        <p:blipFill>
          <a:blip r:embed="rId3"/>
          <a:stretch>
            <a:fillRect/>
          </a:stretch>
        </p:blipFill>
        <p:spPr>
          <a:xfrm>
            <a:off x="5962925" y="3990490"/>
            <a:ext cx="5465768" cy="2536659"/>
          </a:xfrm>
          <a:prstGeom prst="rect">
            <a:avLst/>
          </a:prstGeom>
        </p:spPr>
      </p:pic>
    </p:spTree>
    <p:extLst>
      <p:ext uri="{BB962C8B-B14F-4D97-AF65-F5344CB8AC3E}">
        <p14:creationId xmlns:p14="http://schemas.microsoft.com/office/powerpoint/2010/main" val="2745277094"/>
      </p:ext>
    </p:extLst>
  </p:cSld>
  <p:clrMapOvr>
    <a:masterClrMapping/>
  </p:clrMapOvr>
  <mc:AlternateContent xmlns:mc="http://schemas.openxmlformats.org/markup-compatibility/2006" xmlns:p159="http://schemas.microsoft.com/office/powerpoint/2015/09/main">
    <mc:Choice Requires="p159">
      <p:transition advClick="0" advTm="7000">
        <p159:morph option="byObject"/>
      </p:transition>
    </mc:Choice>
    <mc:Fallback xmlns="">
      <p:transition advClick="0" advTm="7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4CFC6D0-93B8-5AAF-24E3-343F26165860}"/>
              </a:ext>
            </a:extLst>
          </p:cNvPr>
          <p:cNvSpPr>
            <a:spLocks noGrp="1"/>
          </p:cNvSpPr>
          <p:nvPr>
            <p:ph type="title"/>
          </p:nvPr>
        </p:nvSpPr>
        <p:spPr>
          <a:xfrm>
            <a:off x="4449934" y="702156"/>
            <a:ext cx="7157865" cy="1013800"/>
          </a:xfrm>
        </p:spPr>
        <p:txBody>
          <a:bodyPr>
            <a:normAutofit/>
          </a:bodyPr>
          <a:lstStyle/>
          <a:p>
            <a:r>
              <a:rPr lang="fr-FR">
                <a:solidFill>
                  <a:schemeClr val="accent1"/>
                </a:solidFill>
              </a:rPr>
              <a:t>Qui est Félix de Valois?</a:t>
            </a:r>
          </a:p>
        </p:txBody>
      </p:sp>
      <p:pic>
        <p:nvPicPr>
          <p:cNvPr id="4" name="Espace réservé du contenu 3" descr="Une image contenant peinture, Visage humain, Prophète, art&#10;&#10;Le contenu généré par l’IA peut être incorrect.">
            <a:extLst>
              <a:ext uri="{FF2B5EF4-FFF2-40B4-BE49-F238E27FC236}">
                <a16:creationId xmlns:a16="http://schemas.microsoft.com/office/drawing/2014/main" id="{EAEF7D57-9D81-5259-0C25-8365A750775F}"/>
              </a:ext>
            </a:extLst>
          </p:cNvPr>
          <p:cNvPicPr>
            <a:picLocks noChangeAspect="1"/>
          </p:cNvPicPr>
          <p:nvPr/>
        </p:nvPicPr>
        <p:blipFill>
          <a:blip r:embed="rId2"/>
          <a:srcRect l="17055" r="19895" b="-2"/>
          <a:stretch>
            <a:fillRect/>
          </a:stretch>
        </p:blipFill>
        <p:spPr>
          <a:xfrm>
            <a:off x="20" y="10"/>
            <a:ext cx="4131713" cy="6857989"/>
          </a:xfrm>
          <a:prstGeom prst="rect">
            <a:avLst/>
          </a:prstGeom>
        </p:spPr>
      </p:pic>
      <p:sp>
        <p:nvSpPr>
          <p:cNvPr id="26" name="Rectangle 25">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9934" y="457200"/>
            <a:ext cx="7223760" cy="91440"/>
          </a:xfrm>
          <a:prstGeom prst="rect">
            <a:avLst/>
          </a:prstGeom>
          <a:solidFill>
            <a:srgbClr val="DF951F"/>
          </a:solidFill>
          <a:ln>
            <a:solidFill>
              <a:srgbClr val="DF951F"/>
            </a:solid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9" name="Content Placeholder 8">
            <a:extLst>
              <a:ext uri="{FF2B5EF4-FFF2-40B4-BE49-F238E27FC236}">
                <a16:creationId xmlns:a16="http://schemas.microsoft.com/office/drawing/2014/main" id="{0C1C6879-E9BD-E63C-608B-71D5F47CEA47}"/>
              </a:ext>
            </a:extLst>
          </p:cNvPr>
          <p:cNvSpPr>
            <a:spLocks noGrp="1"/>
          </p:cNvSpPr>
          <p:nvPr>
            <p:ph idx="1"/>
          </p:nvPr>
        </p:nvSpPr>
        <p:spPr>
          <a:xfrm>
            <a:off x="4449934" y="1896533"/>
            <a:ext cx="7157866" cy="3962266"/>
          </a:xfrm>
        </p:spPr>
        <p:txBody>
          <a:bodyPr>
            <a:normAutofit/>
          </a:bodyPr>
          <a:lstStyle/>
          <a:p>
            <a:pPr marL="0" indent="0">
              <a:buClr>
                <a:srgbClr val="DF951F"/>
              </a:buClr>
              <a:buNone/>
            </a:pPr>
            <a:r>
              <a:rPr lang="fr-FR" b="1" dirty="0"/>
              <a:t>Félix de Valois</a:t>
            </a:r>
            <a:r>
              <a:rPr lang="fr-FR" dirty="0"/>
              <a:t> est un moine né le 9 avril 1127 dans le comté de Valois, en France. Sa famille était de sang royal, de la lignée des Capétiens. À son retour d’une croisade, il réalise un changement radical dans sa vie : il change son prénom Hugues pour Félix, et devient ermite, c’est-à-dire qu’il fait le choix d’une vie spirituelle dans la solitude et le recueillement. Il est rejoint par quelques autres solitaires et sa réputation lui amène bien des visiteurs qui recherchent ses conseils et demandent ses prières.</a:t>
            </a:r>
          </a:p>
          <a:p>
            <a:pPr marL="0" indent="0" algn="r">
              <a:buClr>
                <a:srgbClr val="DF951F"/>
              </a:buClr>
              <a:buNone/>
            </a:pPr>
            <a:r>
              <a:rPr lang="en-US" dirty="0" err="1"/>
              <a:t>Tiré</a:t>
            </a:r>
            <a:r>
              <a:rPr lang="en-US" dirty="0"/>
              <a:t> du site de la </a:t>
            </a:r>
            <a:r>
              <a:rPr lang="en-US" dirty="0" err="1"/>
              <a:t>paroisse</a:t>
            </a:r>
            <a:r>
              <a:rPr lang="en-US" dirty="0"/>
              <a:t> : </a:t>
            </a:r>
            <a:r>
              <a:rPr lang="fr-FR" sz="1700" dirty="0">
                <a:solidFill>
                  <a:schemeClr val="tx1"/>
                </a:solidFill>
              </a:rPr>
              <a:t>paroisseSFV.org</a:t>
            </a:r>
          </a:p>
        </p:txBody>
      </p:sp>
    </p:spTree>
    <p:extLst>
      <p:ext uri="{BB962C8B-B14F-4D97-AF65-F5344CB8AC3E}">
        <p14:creationId xmlns:p14="http://schemas.microsoft.com/office/powerpoint/2010/main" val="2841378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A145FCC8-2993-4A9B-7B12-A75CB6892711}"/>
              </a:ext>
            </a:extLst>
          </p:cNvPr>
          <p:cNvSpPr>
            <a:spLocks noGrp="1"/>
          </p:cNvSpPr>
          <p:nvPr>
            <p:ph type="title"/>
          </p:nvPr>
        </p:nvSpPr>
        <p:spPr>
          <a:xfrm>
            <a:off x="764110" y="826346"/>
            <a:ext cx="3171905" cy="1013800"/>
          </a:xfrm>
        </p:spPr>
        <p:txBody>
          <a:bodyPr>
            <a:normAutofit fontScale="90000"/>
          </a:bodyPr>
          <a:lstStyle/>
          <a:p>
            <a:r>
              <a:rPr lang="fr-FR" sz="2400">
                <a:solidFill>
                  <a:srgbClr val="FFFFFF"/>
                </a:solidFill>
              </a:rPr>
              <a:t>Fondation de l'Ordre des trinitaires</a:t>
            </a:r>
          </a:p>
        </p:txBody>
      </p:sp>
      <p:grpSp>
        <p:nvGrpSpPr>
          <p:cNvPr id="13" name="Group 12">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4" name="Rectangle 13">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6" name="Rectangle 15">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sp>
        <p:nvSpPr>
          <p:cNvPr id="3" name="Espace réservé du contenu 2">
            <a:extLst>
              <a:ext uri="{FF2B5EF4-FFF2-40B4-BE49-F238E27FC236}">
                <a16:creationId xmlns:a16="http://schemas.microsoft.com/office/drawing/2014/main" id="{5E662B7E-4EF7-D7A3-6508-FC4E2EC887D9}"/>
              </a:ext>
            </a:extLst>
          </p:cNvPr>
          <p:cNvSpPr>
            <a:spLocks noGrp="1"/>
          </p:cNvSpPr>
          <p:nvPr>
            <p:ph idx="1"/>
          </p:nvPr>
        </p:nvSpPr>
        <p:spPr>
          <a:xfrm>
            <a:off x="764110" y="2052084"/>
            <a:ext cx="3033249" cy="3856229"/>
          </a:xfrm>
        </p:spPr>
        <p:txBody>
          <a:bodyPr anchor="t">
            <a:normAutofit/>
          </a:bodyPr>
          <a:lstStyle/>
          <a:p>
            <a:pPr marL="0" indent="0">
              <a:buNone/>
            </a:pPr>
            <a:r>
              <a:rPr lang="fr-FR" sz="1600" dirty="0">
                <a:solidFill>
                  <a:srgbClr val="FFFFFF"/>
                </a:solidFill>
                <a:ea typeface="+mn-lt"/>
                <a:cs typeface="+mn-lt"/>
              </a:rPr>
              <a:t>C’est ainsi que, dans la soixantaine, Félix croise Jean de Matha (le futur saint du même nom) avec qui il fonde l’</a:t>
            </a:r>
            <a:r>
              <a:rPr lang="fr-FR" sz="1600" b="1" dirty="0">
                <a:solidFill>
                  <a:srgbClr val="FFFFFF"/>
                </a:solidFill>
                <a:ea typeface="+mn-lt"/>
                <a:cs typeface="+mn-lt"/>
              </a:rPr>
              <a:t>Ordre des Trinitaires</a:t>
            </a:r>
            <a:r>
              <a:rPr lang="fr-FR" sz="1600" dirty="0">
                <a:solidFill>
                  <a:srgbClr val="FFFFFF"/>
                </a:solidFill>
                <a:ea typeface="+mn-lt"/>
                <a:cs typeface="+mn-lt"/>
              </a:rPr>
              <a:t>, qui se consacre à la libération des chrétiens tombés aux mains des musulmans, lors des croisades et de pirateries sur les côtes méditerranéennes de l’Europe.</a:t>
            </a:r>
            <a:endParaRPr lang="fr-FR" dirty="0"/>
          </a:p>
          <a:p>
            <a:pPr marL="0" indent="0" algn="r">
              <a:buNone/>
            </a:pPr>
            <a:r>
              <a:rPr lang="en-US" sz="1400" dirty="0" err="1">
                <a:solidFill>
                  <a:schemeClr val="tx1"/>
                </a:solidFill>
              </a:rPr>
              <a:t>Tiré</a:t>
            </a:r>
            <a:r>
              <a:rPr lang="en-US" sz="1400" dirty="0">
                <a:solidFill>
                  <a:schemeClr val="tx1"/>
                </a:solidFill>
              </a:rPr>
              <a:t> du site de la </a:t>
            </a:r>
            <a:r>
              <a:rPr lang="en-US" sz="1400" dirty="0" err="1">
                <a:solidFill>
                  <a:schemeClr val="tx1"/>
                </a:solidFill>
              </a:rPr>
              <a:t>paroisse</a:t>
            </a:r>
            <a:r>
              <a:rPr lang="en-US" sz="1400" dirty="0">
                <a:solidFill>
                  <a:schemeClr val="tx1"/>
                </a:solidFill>
              </a:rPr>
              <a:t> :</a:t>
            </a:r>
            <a:endParaRPr lang="fr-FR" sz="1050" dirty="0">
              <a:solidFill>
                <a:schemeClr val="tx1"/>
              </a:solidFill>
              <a:hlinkClick r:id="rId2">
                <a:extLst>
                  <a:ext uri="{A12FA001-AC4F-418D-AE19-62706E023703}">
                    <ahyp:hlinkClr xmlns:ahyp="http://schemas.microsoft.com/office/drawing/2018/hyperlinkcolor" val="tx"/>
                  </a:ext>
                </a:extLst>
              </a:hlinkClick>
            </a:endParaRPr>
          </a:p>
          <a:p>
            <a:pPr marL="0" indent="0" algn="r">
              <a:buNone/>
            </a:pPr>
            <a:r>
              <a:rPr lang="fr-FR" sz="1400" dirty="0">
                <a:solidFill>
                  <a:schemeClr val="tx1"/>
                </a:solidFill>
              </a:rPr>
              <a:t>ParoisseSFV.org</a:t>
            </a:r>
            <a:endParaRPr lang="fr-FR" sz="1400" dirty="0">
              <a:solidFill>
                <a:schemeClr val="tx1"/>
              </a:solidFill>
              <a:hlinkClick r:id="" action="ppaction://noaction">
                <a:extLst>
                  <a:ext uri="{A12FA001-AC4F-418D-AE19-62706E023703}">
                    <ahyp:hlinkClr xmlns:ahyp="http://schemas.microsoft.com/office/drawing/2018/hyperlinkcolor" val="tx"/>
                  </a:ext>
                </a:extLst>
              </a:hlinkClick>
            </a:endParaRPr>
          </a:p>
          <a:p>
            <a:pPr marL="0" indent="0" algn="r">
              <a:buNone/>
            </a:pPr>
            <a:endParaRPr lang="fr-FR" sz="1700" cap="all" dirty="0">
              <a:solidFill>
                <a:schemeClr val="tx1"/>
              </a:solidFill>
              <a:latin typeface="Calibri"/>
              <a:ea typeface="Calibri"/>
              <a:cs typeface="Calibri"/>
            </a:endParaRPr>
          </a:p>
          <a:p>
            <a:pPr marL="305435" indent="-305435"/>
            <a:endParaRPr lang="fr-FR" sz="1600">
              <a:solidFill>
                <a:srgbClr val="FFFFFF"/>
              </a:solidFill>
            </a:endParaRPr>
          </a:p>
        </p:txBody>
      </p:sp>
      <p:pic>
        <p:nvPicPr>
          <p:cNvPr id="4" name="Image 3" descr="Une image contenant Visage humain, peinture, homme, habits&#10;&#10;Le contenu généré par l’IA peut être incorrect.">
            <a:extLst>
              <a:ext uri="{FF2B5EF4-FFF2-40B4-BE49-F238E27FC236}">
                <a16:creationId xmlns:a16="http://schemas.microsoft.com/office/drawing/2014/main" id="{1D16A0A9-A70B-4A1A-02FC-8387F03A26F8}"/>
              </a:ext>
            </a:extLst>
          </p:cNvPr>
          <p:cNvPicPr>
            <a:picLocks noChangeAspect="1"/>
          </p:cNvPicPr>
          <p:nvPr/>
        </p:nvPicPr>
        <p:blipFill>
          <a:blip r:embed="rId3"/>
          <a:stretch>
            <a:fillRect/>
          </a:stretch>
        </p:blipFill>
        <p:spPr>
          <a:xfrm>
            <a:off x="5371620" y="948413"/>
            <a:ext cx="5260865" cy="4959900"/>
          </a:xfrm>
          <a:prstGeom prst="rect">
            <a:avLst/>
          </a:prstGeom>
        </p:spPr>
      </p:pic>
      <p:sp>
        <p:nvSpPr>
          <p:cNvPr id="6" name="ZoneTexte 5">
            <a:extLst>
              <a:ext uri="{FF2B5EF4-FFF2-40B4-BE49-F238E27FC236}">
                <a16:creationId xmlns:a16="http://schemas.microsoft.com/office/drawing/2014/main" id="{AEB57F2C-DF7C-6902-0536-822CF998511F}"/>
              </a:ext>
            </a:extLst>
          </p:cNvPr>
          <p:cNvSpPr txBox="1"/>
          <p:nvPr/>
        </p:nvSpPr>
        <p:spPr>
          <a:xfrm>
            <a:off x="6070705" y="5996308"/>
            <a:ext cx="407689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000">
                <a:solidFill>
                  <a:schemeClr val="bg1"/>
                </a:solidFill>
                <a:effectLst/>
                <a:latin typeface="Gill Sans MT"/>
              </a:rPr>
              <a:t>Saint-Jean de Matha</a:t>
            </a:r>
            <a:endParaRPr lang="fr-FR"/>
          </a:p>
        </p:txBody>
      </p:sp>
    </p:spTree>
    <p:extLst>
      <p:ext uri="{BB962C8B-B14F-4D97-AF65-F5344CB8AC3E}">
        <p14:creationId xmlns:p14="http://schemas.microsoft.com/office/powerpoint/2010/main" val="24127048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C4F9358-264A-0D66-71D9-E87954B50798}"/>
              </a:ext>
            </a:extLst>
          </p:cNvPr>
          <p:cNvSpPr>
            <a:spLocks noGrp="1"/>
          </p:cNvSpPr>
          <p:nvPr>
            <p:ph type="title"/>
          </p:nvPr>
        </p:nvSpPr>
        <p:spPr>
          <a:xfrm>
            <a:off x="746228" y="1073231"/>
            <a:ext cx="3054091" cy="4711539"/>
          </a:xfrm>
        </p:spPr>
        <p:txBody>
          <a:bodyPr anchor="ctr">
            <a:normAutofit/>
          </a:bodyPr>
          <a:lstStyle/>
          <a:p>
            <a:r>
              <a:rPr lang="fr-FR" sz="3200">
                <a:solidFill>
                  <a:schemeClr val="accent1"/>
                </a:solidFill>
              </a:rPr>
              <a:t>4 novembre</a:t>
            </a:r>
          </a:p>
        </p:txBody>
      </p:sp>
      <p:sp>
        <p:nvSpPr>
          <p:cNvPr id="10" name="Rectangle 9">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2" name="Rectangle 11">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4" name="Rectangle 13">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6" name="Rectangle 15">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3" name="Espace réservé du contenu 2">
            <a:extLst>
              <a:ext uri="{FF2B5EF4-FFF2-40B4-BE49-F238E27FC236}">
                <a16:creationId xmlns:a16="http://schemas.microsoft.com/office/drawing/2014/main" id="{4BECF0B2-49B1-B4F2-CB09-D9BFDB72832F}"/>
              </a:ext>
            </a:extLst>
          </p:cNvPr>
          <p:cNvSpPr>
            <a:spLocks noGrp="1"/>
          </p:cNvSpPr>
          <p:nvPr>
            <p:ph idx="1"/>
          </p:nvPr>
        </p:nvSpPr>
        <p:spPr>
          <a:xfrm>
            <a:off x="4702629" y="1073231"/>
            <a:ext cx="6599582" cy="4711539"/>
          </a:xfrm>
        </p:spPr>
        <p:txBody>
          <a:bodyPr vert="horz" lIns="91440" tIns="45720" rIns="91440" bIns="45720" rtlCol="0" anchor="ctr">
            <a:noAutofit/>
          </a:bodyPr>
          <a:lstStyle/>
          <a:p>
            <a:pPr marL="0" indent="0">
              <a:buNone/>
            </a:pPr>
            <a:r>
              <a:rPr lang="fr-FR" sz="2800" dirty="0">
                <a:solidFill>
                  <a:srgbClr val="FFFFFF"/>
                </a:solidFill>
                <a:ea typeface="+mn-lt"/>
                <a:cs typeface="+mn-lt"/>
              </a:rPr>
              <a:t>Félix de Valois meurt le 4 novembre 1212 à </a:t>
            </a:r>
            <a:r>
              <a:rPr lang="fr-FR" sz="2800" dirty="0" err="1">
                <a:solidFill>
                  <a:srgbClr val="FFFFFF"/>
                </a:solidFill>
                <a:ea typeface="+mn-lt"/>
                <a:cs typeface="+mn-lt"/>
              </a:rPr>
              <a:t>Cerfroid</a:t>
            </a:r>
            <a:r>
              <a:rPr lang="fr-FR" sz="2800" dirty="0">
                <a:solidFill>
                  <a:srgbClr val="FFFFFF"/>
                </a:solidFill>
                <a:ea typeface="+mn-lt"/>
                <a:cs typeface="+mn-lt"/>
              </a:rPr>
              <a:t>, berceau de l’Ordre des Trinitaires, un boisé dans la commune de Brumetz, qui se trouve à environ 85 km au nord-est de Paris. Il est canonisé en 1292, en même temps que Jean de Matha.</a:t>
            </a:r>
            <a:endParaRPr lang="fr-FR" sz="2800" dirty="0">
              <a:solidFill>
                <a:srgbClr val="FFFFFF"/>
              </a:solidFill>
            </a:endParaRPr>
          </a:p>
          <a:p>
            <a:pPr marL="0" indent="0">
              <a:buNone/>
            </a:pPr>
            <a:r>
              <a:rPr lang="fr-FR" sz="2800" dirty="0">
                <a:solidFill>
                  <a:srgbClr val="FFFFFF"/>
                </a:solidFill>
                <a:ea typeface="+mn-lt"/>
                <a:cs typeface="+mn-lt"/>
              </a:rPr>
              <a:t>Saint Félix de Valois est commémoré le 4 novembre.</a:t>
            </a:r>
            <a:endParaRPr lang="fr-FR" sz="1400" dirty="0">
              <a:solidFill>
                <a:srgbClr val="FFFFFF"/>
              </a:solidFill>
            </a:endParaRPr>
          </a:p>
          <a:p>
            <a:pPr marL="0" indent="0" algn="r">
              <a:buNone/>
            </a:pPr>
            <a:r>
              <a:rPr lang="en-US" sz="1400" err="1">
                <a:solidFill>
                  <a:schemeClr val="bg1"/>
                </a:solidFill>
              </a:rPr>
              <a:t>Tiré</a:t>
            </a:r>
            <a:r>
              <a:rPr lang="en-US" sz="1400" dirty="0">
                <a:solidFill>
                  <a:schemeClr val="bg1"/>
                </a:solidFill>
              </a:rPr>
              <a:t> du site de la </a:t>
            </a:r>
            <a:r>
              <a:rPr lang="en-US" sz="1400" err="1">
                <a:solidFill>
                  <a:schemeClr val="bg1"/>
                </a:solidFill>
              </a:rPr>
              <a:t>paroisse</a:t>
            </a:r>
            <a:r>
              <a:rPr lang="en-US" sz="1400" dirty="0">
                <a:solidFill>
                  <a:schemeClr val="bg1"/>
                </a:solidFill>
              </a:rPr>
              <a:t> :</a:t>
            </a:r>
            <a:endParaRPr lang="fr-FR" sz="1400" dirty="0">
              <a:solidFill>
                <a:schemeClr val="bg1"/>
              </a:solidFill>
            </a:endParaRPr>
          </a:p>
          <a:p>
            <a:pPr marL="0" indent="0" algn="r">
              <a:buNone/>
            </a:pPr>
            <a:r>
              <a:rPr lang="fr-FR" sz="1400" dirty="0">
                <a:solidFill>
                  <a:schemeClr val="bg1"/>
                </a:solidFill>
              </a:rPr>
              <a:t>ParoisseSFV.org</a:t>
            </a:r>
            <a:endParaRPr lang="fr-FR" dirty="0">
              <a:solidFill>
                <a:schemeClr val="bg1"/>
              </a:solidFill>
            </a:endParaRPr>
          </a:p>
        </p:txBody>
      </p:sp>
    </p:spTree>
    <p:extLst>
      <p:ext uri="{BB962C8B-B14F-4D97-AF65-F5344CB8AC3E}">
        <p14:creationId xmlns:p14="http://schemas.microsoft.com/office/powerpoint/2010/main" val="4107267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E9209EA6-FB9C-4E80-9B63-3BC4C0628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7D98868-D6DC-40C4-A67A-26D3EF9B9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614407"/>
            <a:ext cx="750779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re 1">
            <a:extLst>
              <a:ext uri="{FF2B5EF4-FFF2-40B4-BE49-F238E27FC236}">
                <a16:creationId xmlns:a16="http://schemas.microsoft.com/office/drawing/2014/main" id="{4F4B25D0-B7C0-5D72-22A9-13AF6930F731}"/>
              </a:ext>
            </a:extLst>
          </p:cNvPr>
          <p:cNvSpPr>
            <a:spLocks noGrp="1"/>
          </p:cNvSpPr>
          <p:nvPr>
            <p:ph type="title"/>
          </p:nvPr>
        </p:nvSpPr>
        <p:spPr>
          <a:xfrm>
            <a:off x="4401850" y="702156"/>
            <a:ext cx="7208958" cy="1013800"/>
          </a:xfrm>
        </p:spPr>
        <p:txBody>
          <a:bodyPr>
            <a:normAutofit/>
          </a:bodyPr>
          <a:lstStyle/>
          <a:p>
            <a:r>
              <a:rPr lang="fr-FR" sz="2400" dirty="0">
                <a:solidFill>
                  <a:srgbClr val="FFFFFF"/>
                </a:solidFill>
              </a:rPr>
              <a:t>Signes distinctifs de Saint-Félix de Valois</a:t>
            </a:r>
          </a:p>
        </p:txBody>
      </p:sp>
      <p:grpSp>
        <p:nvGrpSpPr>
          <p:cNvPr id="35" name="Group 34">
            <a:extLst>
              <a:ext uri="{FF2B5EF4-FFF2-40B4-BE49-F238E27FC236}">
                <a16:creationId xmlns:a16="http://schemas.microsoft.com/office/drawing/2014/main" id="{DD45597E-AF81-4397-A735-3DE1D96E82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36" name="Rectangle 35">
              <a:extLst>
                <a:ext uri="{FF2B5EF4-FFF2-40B4-BE49-F238E27FC236}">
                  <a16:creationId xmlns:a16="http://schemas.microsoft.com/office/drawing/2014/main" id="{4AEC0180-A18F-4E78-AFAC-B3659BB794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37" name="Rectangle 36">
              <a:extLst>
                <a:ext uri="{FF2B5EF4-FFF2-40B4-BE49-F238E27FC236}">
                  <a16:creationId xmlns:a16="http://schemas.microsoft.com/office/drawing/2014/main" id="{C7DAF487-E053-4DEB-8D83-094FEDB5FC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38" name="Rectangle 37">
              <a:extLst>
                <a:ext uri="{FF2B5EF4-FFF2-40B4-BE49-F238E27FC236}">
                  <a16:creationId xmlns:a16="http://schemas.microsoft.com/office/drawing/2014/main" id="{91B89CFB-6047-4883-B0F7-85F750221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grpSp>
      <p:pic>
        <p:nvPicPr>
          <p:cNvPr id="7" name="Image 6" descr="Une image contenant art, Visage humain, sculpture, intérieur&#10;&#10;Le contenu généré par l’IA peut être incorrect.">
            <a:extLst>
              <a:ext uri="{FF2B5EF4-FFF2-40B4-BE49-F238E27FC236}">
                <a16:creationId xmlns:a16="http://schemas.microsoft.com/office/drawing/2014/main" id="{E09BFD01-583E-55AE-CB5E-9B63FCB1CB5A}"/>
              </a:ext>
            </a:extLst>
          </p:cNvPr>
          <p:cNvPicPr>
            <a:picLocks noChangeAspect="1"/>
          </p:cNvPicPr>
          <p:nvPr/>
        </p:nvPicPr>
        <p:blipFill>
          <a:blip r:embed="rId2"/>
          <a:stretch>
            <a:fillRect/>
          </a:stretch>
        </p:blipFill>
        <p:spPr>
          <a:xfrm>
            <a:off x="1235036" y="938173"/>
            <a:ext cx="2153727" cy="4970140"/>
          </a:xfrm>
          <a:prstGeom prst="rect">
            <a:avLst/>
          </a:prstGeom>
        </p:spPr>
      </p:pic>
      <p:sp>
        <p:nvSpPr>
          <p:cNvPr id="6" name="Espace réservé du contenu 5">
            <a:extLst>
              <a:ext uri="{FF2B5EF4-FFF2-40B4-BE49-F238E27FC236}">
                <a16:creationId xmlns:a16="http://schemas.microsoft.com/office/drawing/2014/main" id="{C631F6E1-6A1F-6ACB-22A7-0FDBAB76DF79}"/>
              </a:ext>
            </a:extLst>
          </p:cNvPr>
          <p:cNvSpPr>
            <a:spLocks noGrp="1"/>
          </p:cNvSpPr>
          <p:nvPr>
            <p:ph idx="1"/>
          </p:nvPr>
        </p:nvSpPr>
        <p:spPr>
          <a:xfrm>
            <a:off x="4238563" y="1908354"/>
            <a:ext cx="7372243" cy="4317825"/>
          </a:xfrm>
        </p:spPr>
        <p:txBody>
          <a:bodyPr>
            <a:normAutofit lnSpcReduction="10000"/>
          </a:bodyPr>
          <a:lstStyle/>
          <a:p>
            <a:pPr marL="0" indent="0">
              <a:buNone/>
            </a:pPr>
            <a:r>
              <a:rPr lang="fr-FR" sz="2000" b="1" dirty="0">
                <a:ea typeface="+mn-lt"/>
                <a:cs typeface="+mn-lt"/>
              </a:rPr>
              <a:t>La statue de saint Félix de Valois qui domine le maître-autel dans l’église de Chénéville présente quatre signes distinctifs :</a:t>
            </a:r>
            <a:endParaRPr lang="fr-FR" sz="2000" b="1"/>
          </a:p>
          <a:p>
            <a:pPr marL="342900" indent="-342900">
              <a:buAutoNum type="arabicPeriod"/>
            </a:pPr>
            <a:r>
              <a:rPr lang="fr-FR" sz="2000" b="1" dirty="0">
                <a:ea typeface="+mn-lt"/>
                <a:cs typeface="+mn-lt"/>
              </a:rPr>
              <a:t>La croix des Trinitaires sur l’épaule gauche de l’habit du saint;</a:t>
            </a:r>
            <a:endParaRPr lang="fr-FR" sz="2000" b="1"/>
          </a:p>
          <a:p>
            <a:pPr marL="342900" indent="-342900">
              <a:buAutoNum type="arabicPeriod"/>
            </a:pPr>
            <a:r>
              <a:rPr lang="fr-FR" sz="2000" b="1" dirty="0">
                <a:ea typeface="+mn-lt"/>
                <a:cs typeface="+mn-lt"/>
              </a:rPr>
              <a:t>Une bourse tenue dans la main gauche, dont le contenu servait au rachat des captifs, en rappel de la mission des Trinitaires;</a:t>
            </a:r>
            <a:endParaRPr lang="fr-FR" sz="2000" b="1"/>
          </a:p>
          <a:p>
            <a:pPr marL="342900" indent="-342900">
              <a:buAutoNum type="arabicPeriod"/>
            </a:pPr>
            <a:r>
              <a:rPr lang="fr-FR" sz="2000" b="1" dirty="0">
                <a:ea typeface="+mn-lt"/>
                <a:cs typeface="+mn-lt"/>
              </a:rPr>
              <a:t>Une chaîne qui pend au bout de la main droite, dont il libérait les captifs;</a:t>
            </a:r>
            <a:endParaRPr lang="fr-FR" sz="2000" b="1"/>
          </a:p>
          <a:p>
            <a:pPr marL="342900" indent="-342900">
              <a:buAutoNum type="arabicPeriod"/>
            </a:pPr>
            <a:r>
              <a:rPr lang="fr-FR" sz="2000" b="1" dirty="0">
                <a:ea typeface="+mn-lt"/>
                <a:cs typeface="+mn-lt"/>
              </a:rPr>
              <a:t>Un bouclier avec des fleurs de lys, symboles de la royauté française, en rappel des origines de Félix de Valois.</a:t>
            </a:r>
            <a:endParaRPr lang="fr-FR" sz="2000" b="1" dirty="0"/>
          </a:p>
          <a:p>
            <a:pPr marL="0" indent="0" algn="r">
              <a:buNone/>
            </a:pPr>
            <a:r>
              <a:rPr lang="en-US" dirty="0" err="1"/>
              <a:t>Tiré</a:t>
            </a:r>
            <a:r>
              <a:rPr lang="en-US" dirty="0"/>
              <a:t> du site de la </a:t>
            </a:r>
            <a:r>
              <a:rPr lang="en-US" dirty="0" err="1"/>
              <a:t>paroisse</a:t>
            </a:r>
            <a:r>
              <a:rPr lang="en-US" dirty="0"/>
              <a:t> : </a:t>
            </a:r>
            <a:r>
              <a:rPr lang="fr-FR" sz="1700" dirty="0">
                <a:solidFill>
                  <a:schemeClr val="tx1"/>
                </a:solidFill>
              </a:rPr>
              <a:t>paroisseSFV.org</a:t>
            </a:r>
            <a:endParaRPr lang="fr-FR" sz="1200" cap="all" dirty="0">
              <a:solidFill>
                <a:schemeClr val="tx1"/>
              </a:solidFill>
            </a:endParaRPr>
          </a:p>
        </p:txBody>
      </p:sp>
    </p:spTree>
    <p:extLst>
      <p:ext uri="{BB962C8B-B14F-4D97-AF65-F5344CB8AC3E}">
        <p14:creationId xmlns:p14="http://schemas.microsoft.com/office/powerpoint/2010/main" val="2118061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7" name="Rectangle 26">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9" name="Rectangle 28">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1" name="Rectangle 30">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useBgFill="1">
        <p:nvSpPr>
          <p:cNvPr id="33" name="Rectangle 32">
            <a:extLst>
              <a:ext uri="{FF2B5EF4-FFF2-40B4-BE49-F238E27FC236}">
                <a16:creationId xmlns:a16="http://schemas.microsoft.com/office/drawing/2014/main" id="{42AC7AAA-F039-4011-98DE-17464A67B2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08ACED5-F099-2043-646A-2E8193C9545B}"/>
              </a:ext>
            </a:extLst>
          </p:cNvPr>
          <p:cNvSpPr>
            <a:spLocks noGrp="1"/>
          </p:cNvSpPr>
          <p:nvPr>
            <p:ph type="title"/>
          </p:nvPr>
        </p:nvSpPr>
        <p:spPr>
          <a:xfrm>
            <a:off x="581192" y="702156"/>
            <a:ext cx="7225075" cy="1013800"/>
          </a:xfrm>
        </p:spPr>
        <p:txBody>
          <a:bodyPr vert="horz" lIns="91440" tIns="45720" rIns="91440" bIns="45720" rtlCol="0" anchor="b">
            <a:normAutofit/>
          </a:bodyPr>
          <a:lstStyle/>
          <a:p>
            <a:r>
              <a:rPr lang="en-US" err="1">
                <a:solidFill>
                  <a:schemeClr val="accent1"/>
                </a:solidFill>
              </a:rPr>
              <a:t>Symbole</a:t>
            </a:r>
            <a:r>
              <a:rPr lang="en-US">
                <a:solidFill>
                  <a:schemeClr val="accent1"/>
                </a:solidFill>
              </a:rPr>
              <a:t> </a:t>
            </a:r>
            <a:r>
              <a:rPr lang="en-US" err="1">
                <a:solidFill>
                  <a:schemeClr val="accent1"/>
                </a:solidFill>
              </a:rPr>
              <a:t>identitaire</a:t>
            </a:r>
            <a:r>
              <a:rPr lang="en-US">
                <a:solidFill>
                  <a:schemeClr val="accent1"/>
                </a:solidFill>
              </a:rPr>
              <a:t> des </a:t>
            </a:r>
            <a:r>
              <a:rPr lang="en-US" err="1">
                <a:solidFill>
                  <a:schemeClr val="accent1"/>
                </a:solidFill>
              </a:rPr>
              <a:t>trinitaires</a:t>
            </a:r>
          </a:p>
        </p:txBody>
      </p:sp>
      <p:grpSp>
        <p:nvGrpSpPr>
          <p:cNvPr id="35" name="Group 34">
            <a:extLst>
              <a:ext uri="{FF2B5EF4-FFF2-40B4-BE49-F238E27FC236}">
                <a16:creationId xmlns:a16="http://schemas.microsoft.com/office/drawing/2014/main" id="{85EBB90B-3A54-4B2B-9FA6-7B47E1075F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36" name="Rectangle 35">
              <a:extLst>
                <a:ext uri="{FF2B5EF4-FFF2-40B4-BE49-F238E27FC236}">
                  <a16:creationId xmlns:a16="http://schemas.microsoft.com/office/drawing/2014/main" id="{E04116F5-E398-4593-B279-7099177A0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7" name="Rectangle 36">
              <a:extLst>
                <a:ext uri="{FF2B5EF4-FFF2-40B4-BE49-F238E27FC236}">
                  <a16:creationId xmlns:a16="http://schemas.microsoft.com/office/drawing/2014/main" id="{DC1AD6AE-28AC-4C67-A749-1BC18D86C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8" name="Rectangle 37">
              <a:extLst>
                <a:ext uri="{FF2B5EF4-FFF2-40B4-BE49-F238E27FC236}">
                  <a16:creationId xmlns:a16="http://schemas.microsoft.com/office/drawing/2014/main" id="{D122DC0F-D6EF-4A88-9742-855D48E4E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sp>
        <p:nvSpPr>
          <p:cNvPr id="4" name="Espace réservé du contenu 3">
            <a:extLst>
              <a:ext uri="{FF2B5EF4-FFF2-40B4-BE49-F238E27FC236}">
                <a16:creationId xmlns:a16="http://schemas.microsoft.com/office/drawing/2014/main" id="{F9DD726F-070F-638C-8C07-2E5D6E2A8FB7}"/>
              </a:ext>
            </a:extLst>
          </p:cNvPr>
          <p:cNvSpPr>
            <a:spLocks noGrp="1"/>
          </p:cNvSpPr>
          <p:nvPr>
            <p:ph sz="half" idx="2"/>
          </p:nvPr>
        </p:nvSpPr>
        <p:spPr>
          <a:xfrm>
            <a:off x="581194" y="1831219"/>
            <a:ext cx="7225074" cy="4571865"/>
          </a:xfrm>
        </p:spPr>
        <p:txBody>
          <a:bodyPr vert="horz" lIns="91440" tIns="45720" rIns="91440" bIns="45720" rtlCol="0" anchor="ctr">
            <a:normAutofit fontScale="92500" lnSpcReduction="20000"/>
          </a:bodyPr>
          <a:lstStyle/>
          <a:p>
            <a:pPr marL="305435" indent="-305435"/>
            <a:r>
              <a:rPr lang="en-US" sz="2200" b="1" dirty="0"/>
              <a:t>Félix de Valois et Jean de Matha </a:t>
            </a:r>
            <a:r>
              <a:rPr lang="en-US" sz="2200" b="1" err="1"/>
              <a:t>ont</a:t>
            </a:r>
            <a:r>
              <a:rPr lang="en-US" sz="2200" b="1" dirty="0"/>
              <a:t> </a:t>
            </a:r>
            <a:r>
              <a:rPr lang="en-US" sz="2200" b="1" err="1"/>
              <a:t>eu</a:t>
            </a:r>
            <a:r>
              <a:rPr lang="en-US" sz="2200" b="1" dirty="0"/>
              <a:t> </a:t>
            </a:r>
            <a:r>
              <a:rPr lang="en-US" sz="2200" b="1" err="1"/>
              <a:t>tous</a:t>
            </a:r>
            <a:r>
              <a:rPr lang="en-US" sz="2200" b="1" dirty="0"/>
              <a:t> les deux, dans un </a:t>
            </a:r>
            <a:r>
              <a:rPr lang="en-US" sz="2200" b="1" err="1"/>
              <a:t>contexte</a:t>
            </a:r>
            <a:r>
              <a:rPr lang="en-US" sz="2200" b="1" dirty="0"/>
              <a:t> </a:t>
            </a:r>
            <a:r>
              <a:rPr lang="en-US" sz="2200" b="1" err="1"/>
              <a:t>différent</a:t>
            </a:r>
            <a:r>
              <a:rPr lang="en-US" sz="2200" b="1" dirty="0"/>
              <a:t>, </a:t>
            </a:r>
            <a:r>
              <a:rPr lang="en-US" sz="2200" b="1" err="1"/>
              <a:t>une</a:t>
            </a:r>
            <a:r>
              <a:rPr lang="en-US" sz="2200" b="1" dirty="0"/>
              <a:t> vision </a:t>
            </a:r>
            <a:r>
              <a:rPr lang="en-US" sz="2200" b="1" err="1"/>
              <a:t>d’une</a:t>
            </a:r>
            <a:r>
              <a:rPr lang="en-US" sz="2200" b="1" dirty="0"/>
              <a:t> </a:t>
            </a:r>
            <a:r>
              <a:rPr lang="en-US" sz="2200" b="1" err="1"/>
              <a:t>croix</a:t>
            </a:r>
            <a:r>
              <a:rPr lang="en-US" sz="2200" b="1" dirty="0"/>
              <a:t> rouge et </a:t>
            </a:r>
            <a:r>
              <a:rPr lang="en-US" sz="2200" b="1" err="1"/>
              <a:t>bleue</a:t>
            </a:r>
            <a:r>
              <a:rPr lang="en-US" sz="2200" b="1" dirty="0"/>
              <a:t>. </a:t>
            </a:r>
            <a:r>
              <a:rPr lang="en-US" sz="2200" b="1" err="1"/>
              <a:t>Ils</a:t>
            </a:r>
            <a:r>
              <a:rPr lang="en-US" sz="2200" b="1" dirty="0"/>
              <a:t> </a:t>
            </a:r>
            <a:r>
              <a:rPr lang="en-US" sz="2200" b="1" err="1"/>
              <a:t>ont</a:t>
            </a:r>
            <a:r>
              <a:rPr lang="en-US" sz="2200" b="1" dirty="0"/>
              <a:t> </a:t>
            </a:r>
            <a:r>
              <a:rPr lang="en-US" sz="2200" b="1" err="1"/>
              <a:t>choisi</a:t>
            </a:r>
            <a:r>
              <a:rPr lang="en-US" sz="2200" b="1" dirty="0"/>
              <a:t> </a:t>
            </a:r>
            <a:r>
              <a:rPr lang="en-US" sz="2200" b="1" err="1"/>
              <a:t>cette</a:t>
            </a:r>
            <a:r>
              <a:rPr lang="en-US" sz="2200" b="1" dirty="0"/>
              <a:t> </a:t>
            </a:r>
            <a:r>
              <a:rPr lang="en-US" sz="2200" b="1" err="1"/>
              <a:t>croix</a:t>
            </a:r>
            <a:r>
              <a:rPr lang="en-US" sz="2200" b="1" dirty="0"/>
              <a:t> </a:t>
            </a:r>
            <a:r>
              <a:rPr lang="en-US" sz="2200" b="1" err="1"/>
              <a:t>comme</a:t>
            </a:r>
            <a:r>
              <a:rPr lang="en-US" sz="2200" b="1" dirty="0"/>
              <a:t> </a:t>
            </a:r>
            <a:r>
              <a:rPr lang="en-US" sz="2200" b="1" err="1"/>
              <a:t>symbole</a:t>
            </a:r>
            <a:r>
              <a:rPr lang="en-US" sz="2200" b="1" dirty="0"/>
              <a:t> </a:t>
            </a:r>
            <a:r>
              <a:rPr lang="en-US" sz="2200" b="1" err="1"/>
              <a:t>identitaire</a:t>
            </a:r>
            <a:r>
              <a:rPr lang="en-US" sz="2200" b="1" dirty="0"/>
              <a:t> des </a:t>
            </a:r>
            <a:r>
              <a:rPr lang="en-US" sz="2200" b="1" err="1"/>
              <a:t>Trinitaires</a:t>
            </a:r>
            <a:r>
              <a:rPr lang="en-US" sz="2200" b="1" dirty="0"/>
              <a:t>. Elle figure au </a:t>
            </a:r>
            <a:r>
              <a:rPr lang="en-US" sz="2200" b="1" err="1"/>
              <a:t>centre</a:t>
            </a:r>
            <a:r>
              <a:rPr lang="en-US" sz="2200" b="1" dirty="0"/>
              <a:t> de </a:t>
            </a:r>
            <a:r>
              <a:rPr lang="en-US" sz="2200" b="1" err="1"/>
              <a:t>l’uniforme</a:t>
            </a:r>
            <a:r>
              <a:rPr lang="en-US" sz="2200" b="1" dirty="0"/>
              <a:t> des religieux, sur fond </a:t>
            </a:r>
            <a:r>
              <a:rPr lang="en-US" sz="2200" b="1" err="1"/>
              <a:t>blanc</a:t>
            </a:r>
            <a:r>
              <a:rPr lang="en-US" sz="2200" b="1" dirty="0"/>
              <a:t>, le </a:t>
            </a:r>
            <a:r>
              <a:rPr lang="en-US" sz="2200" b="1" err="1"/>
              <a:t>blanc</a:t>
            </a:r>
            <a:r>
              <a:rPr lang="en-US" sz="2200" b="1" dirty="0"/>
              <a:t> </a:t>
            </a:r>
            <a:r>
              <a:rPr lang="en-US" sz="2200" b="1" err="1"/>
              <a:t>étant</a:t>
            </a:r>
            <a:r>
              <a:rPr lang="en-US" sz="2200" b="1" dirty="0"/>
              <a:t> le </a:t>
            </a:r>
            <a:r>
              <a:rPr lang="en-US" sz="2200" b="1" err="1"/>
              <a:t>symbole</a:t>
            </a:r>
            <a:r>
              <a:rPr lang="en-US" sz="2200" b="1" dirty="0"/>
              <a:t> du Père source et </a:t>
            </a:r>
            <a:r>
              <a:rPr lang="en-US" sz="2200" b="1" err="1"/>
              <a:t>sommet</a:t>
            </a:r>
            <a:r>
              <a:rPr lang="en-US" sz="2200" b="1" dirty="0"/>
              <a:t> de tout. Le rouge de la </a:t>
            </a:r>
            <a:r>
              <a:rPr lang="en-US" sz="2200" b="1" err="1"/>
              <a:t>croix</a:t>
            </a:r>
            <a:r>
              <a:rPr lang="en-US" sz="2200" b="1" dirty="0"/>
              <a:t>, </a:t>
            </a:r>
            <a:r>
              <a:rPr lang="en-US" sz="2200" b="1" err="1"/>
              <a:t>c’est</a:t>
            </a:r>
            <a:r>
              <a:rPr lang="en-US" sz="2200" b="1" dirty="0"/>
              <a:t> </a:t>
            </a:r>
            <a:r>
              <a:rPr lang="en-US" sz="2200" b="1" err="1"/>
              <a:t>l’Esprit</a:t>
            </a:r>
            <a:r>
              <a:rPr lang="en-US" sz="2200" b="1" dirty="0"/>
              <a:t> saint, </a:t>
            </a:r>
            <a:r>
              <a:rPr lang="en-US" sz="2200" b="1" err="1"/>
              <a:t>l’amour</a:t>
            </a:r>
            <a:r>
              <a:rPr lang="en-US" sz="2200" b="1" dirty="0"/>
              <a:t>; le bleu, </a:t>
            </a:r>
            <a:r>
              <a:rPr lang="en-US" sz="2200" b="1" err="1"/>
              <a:t>c’est</a:t>
            </a:r>
            <a:r>
              <a:rPr lang="en-US" sz="2200" b="1" dirty="0"/>
              <a:t> le Christ.</a:t>
            </a:r>
          </a:p>
          <a:p>
            <a:pPr marL="305435" indent="-305435"/>
            <a:r>
              <a:rPr lang="en-US" sz="2200" b="1" dirty="0"/>
              <a:t>Dans </a:t>
            </a:r>
            <a:r>
              <a:rPr lang="en-US" sz="2200" b="1" err="1"/>
              <a:t>l’église</a:t>
            </a:r>
            <a:r>
              <a:rPr lang="en-US" sz="2200" b="1" dirty="0"/>
              <a:t> de </a:t>
            </a:r>
            <a:r>
              <a:rPr lang="en-US" sz="2200" b="1" err="1"/>
              <a:t>Chénéville</a:t>
            </a:r>
            <a:r>
              <a:rPr lang="en-US" sz="2200" b="1" dirty="0"/>
              <a:t>, </a:t>
            </a:r>
            <a:r>
              <a:rPr lang="en-US" sz="2200" b="1" err="1"/>
              <a:t>ce</a:t>
            </a:r>
            <a:r>
              <a:rPr lang="en-US" sz="2200" b="1" dirty="0"/>
              <a:t> </a:t>
            </a:r>
            <a:r>
              <a:rPr lang="en-US" sz="2200" b="1" err="1"/>
              <a:t>symbole</a:t>
            </a:r>
            <a:r>
              <a:rPr lang="en-US" sz="2200" b="1" dirty="0"/>
              <a:t> figure au pied des arcs de la </a:t>
            </a:r>
            <a:r>
              <a:rPr lang="en-US" sz="2200" b="1" err="1"/>
              <a:t>voûte</a:t>
            </a:r>
            <a:r>
              <a:rPr lang="en-US" sz="2200" b="1" dirty="0"/>
              <a:t>. </a:t>
            </a:r>
            <a:r>
              <a:rPr lang="en-US" sz="2200" b="1" err="1"/>
              <a:t>L’armoirie</a:t>
            </a:r>
            <a:r>
              <a:rPr lang="en-US" sz="2200" b="1" dirty="0"/>
              <a:t> </a:t>
            </a:r>
            <a:r>
              <a:rPr lang="en-US" sz="2200" b="1" err="1"/>
              <a:t>triangulaire</a:t>
            </a:r>
            <a:r>
              <a:rPr lang="en-US" sz="2200" b="1" dirty="0"/>
              <a:t> (rappel de la </a:t>
            </a:r>
            <a:r>
              <a:rPr lang="en-US" sz="2200" b="1" err="1"/>
              <a:t>Trinité</a:t>
            </a:r>
            <a:r>
              <a:rPr lang="en-US" sz="2200" b="1" dirty="0"/>
              <a:t>) sur fond doré, </a:t>
            </a:r>
            <a:r>
              <a:rPr lang="en-US" sz="2200" b="1" err="1"/>
              <a:t>bordée</a:t>
            </a:r>
            <a:r>
              <a:rPr lang="en-US" sz="2200" b="1" dirty="0"/>
              <a:t> </a:t>
            </a:r>
            <a:r>
              <a:rPr lang="en-US" sz="2200" b="1" err="1"/>
              <a:t>d’une</a:t>
            </a:r>
            <a:r>
              <a:rPr lang="en-US" sz="2200" b="1" dirty="0"/>
              <a:t> </a:t>
            </a:r>
            <a:r>
              <a:rPr lang="en-US" sz="2200" b="1" err="1"/>
              <a:t>bande</a:t>
            </a:r>
            <a:r>
              <a:rPr lang="en-US" sz="2200" b="1" dirty="0"/>
              <a:t> blanche, est </a:t>
            </a:r>
            <a:r>
              <a:rPr lang="en-US" sz="2200" b="1" err="1"/>
              <a:t>entourée</a:t>
            </a:r>
            <a:r>
              <a:rPr lang="en-US" sz="2200" b="1" dirty="0"/>
              <a:t> </a:t>
            </a:r>
            <a:r>
              <a:rPr lang="en-US" sz="2200" b="1" err="1"/>
              <a:t>d’une</a:t>
            </a:r>
            <a:r>
              <a:rPr lang="en-US" sz="2200" b="1" dirty="0"/>
              <a:t> </a:t>
            </a:r>
            <a:r>
              <a:rPr lang="en-US" sz="2200" b="1" err="1"/>
              <a:t>chaîne</a:t>
            </a:r>
            <a:r>
              <a:rPr lang="en-US" sz="2200" b="1" dirty="0"/>
              <a:t>, sans doute </a:t>
            </a:r>
            <a:r>
              <a:rPr lang="en-US" sz="2200" b="1" err="1"/>
              <a:t>en</a:t>
            </a:r>
            <a:r>
              <a:rPr lang="en-US" sz="2200" b="1" dirty="0"/>
              <a:t> rappel de la mission des </a:t>
            </a:r>
            <a:r>
              <a:rPr lang="en-US" sz="2200" b="1" err="1"/>
              <a:t>Trinitaires</a:t>
            </a:r>
            <a:r>
              <a:rPr lang="en-US" sz="2200" b="1" dirty="0"/>
              <a:t> (</a:t>
            </a:r>
            <a:r>
              <a:rPr lang="en-US" sz="2200" b="1" err="1"/>
              <a:t>libérer</a:t>
            </a:r>
            <a:r>
              <a:rPr lang="en-US" sz="2200" b="1" dirty="0"/>
              <a:t> des </a:t>
            </a:r>
            <a:r>
              <a:rPr lang="en-US" sz="2200" b="1" err="1"/>
              <a:t>captifs</a:t>
            </a:r>
            <a:r>
              <a:rPr lang="en-US" sz="2200" b="1" dirty="0"/>
              <a:t>), et </a:t>
            </a:r>
            <a:r>
              <a:rPr lang="en-US" sz="2200" b="1" err="1"/>
              <a:t>elle</a:t>
            </a:r>
            <a:r>
              <a:rPr lang="en-US" sz="2200" b="1" dirty="0"/>
              <a:t> est </a:t>
            </a:r>
            <a:r>
              <a:rPr lang="en-US" sz="2200" b="1" err="1"/>
              <a:t>surmontée</a:t>
            </a:r>
            <a:r>
              <a:rPr lang="en-US" sz="2200" b="1" dirty="0"/>
              <a:t> </a:t>
            </a:r>
            <a:r>
              <a:rPr lang="en-US" sz="2200" b="1" err="1"/>
              <a:t>d’une</a:t>
            </a:r>
            <a:r>
              <a:rPr lang="en-US" sz="2200" b="1" dirty="0"/>
              <a:t> couronne, qui </a:t>
            </a:r>
            <a:r>
              <a:rPr lang="en-US" sz="2200" b="1" err="1"/>
              <a:t>peut</a:t>
            </a:r>
            <a:r>
              <a:rPr lang="en-US" sz="2200" b="1" dirty="0"/>
              <a:t> </a:t>
            </a:r>
            <a:r>
              <a:rPr lang="en-US" sz="2200" b="1" err="1"/>
              <a:t>être</a:t>
            </a:r>
            <a:r>
              <a:rPr lang="en-US" sz="2200" b="1" dirty="0"/>
              <a:t> </a:t>
            </a:r>
            <a:r>
              <a:rPr lang="en-US" sz="2200" b="1" err="1"/>
              <a:t>liée</a:t>
            </a:r>
            <a:r>
              <a:rPr lang="en-US" sz="2200" b="1" dirty="0"/>
              <a:t> au </a:t>
            </a:r>
            <a:r>
              <a:rPr lang="en-US" sz="2200" b="1" err="1"/>
              <a:t>Libérateur</a:t>
            </a:r>
            <a:r>
              <a:rPr lang="en-US" sz="2200" b="1" dirty="0"/>
              <a:t> </a:t>
            </a:r>
            <a:r>
              <a:rPr lang="en-US" sz="2200" b="1" err="1"/>
              <a:t>suprême</a:t>
            </a:r>
            <a:r>
              <a:rPr lang="en-US" sz="2200" b="1" dirty="0"/>
              <a:t> </a:t>
            </a:r>
            <a:r>
              <a:rPr lang="en-US" sz="2200" b="1" err="1"/>
              <a:t>qu’est</a:t>
            </a:r>
            <a:r>
              <a:rPr lang="en-US" sz="2200" b="1" dirty="0"/>
              <a:t> Dieu.</a:t>
            </a:r>
          </a:p>
          <a:p>
            <a:pPr marL="0" indent="0">
              <a:buNone/>
            </a:pPr>
            <a:r>
              <a:rPr lang="en-US" dirty="0"/>
              <a:t>                                           </a:t>
            </a:r>
            <a:r>
              <a:rPr lang="en-US" err="1"/>
              <a:t>Tiré</a:t>
            </a:r>
            <a:r>
              <a:rPr lang="en-US" dirty="0"/>
              <a:t> du site de la </a:t>
            </a:r>
            <a:r>
              <a:rPr lang="en-US" err="1"/>
              <a:t>paroisse</a:t>
            </a:r>
            <a:r>
              <a:rPr lang="en-US" sz="1400" dirty="0"/>
              <a:t> : </a:t>
            </a:r>
            <a:r>
              <a:rPr lang="fr-FR" dirty="0">
                <a:solidFill>
                  <a:schemeClr val="tx1"/>
                </a:solidFill>
              </a:rPr>
              <a:t>paroisseSFV.org</a:t>
            </a:r>
          </a:p>
          <a:p>
            <a:pPr marL="305435" indent="-305435"/>
            <a:endParaRPr lang="en-US"/>
          </a:p>
        </p:txBody>
      </p:sp>
      <p:pic>
        <p:nvPicPr>
          <p:cNvPr id="5" name="Espace réservé du contenu 4" descr="Une image contenant bâtiment, art, Symétrie, Moulures&#10;&#10;Le contenu généré par l’IA peut être incorrect.">
            <a:extLst>
              <a:ext uri="{FF2B5EF4-FFF2-40B4-BE49-F238E27FC236}">
                <a16:creationId xmlns:a16="http://schemas.microsoft.com/office/drawing/2014/main" id="{6804D338-655E-38E3-F5B9-66034F68CDEF}"/>
              </a:ext>
            </a:extLst>
          </p:cNvPr>
          <p:cNvPicPr>
            <a:picLocks noGrp="1" noChangeAspect="1"/>
          </p:cNvPicPr>
          <p:nvPr>
            <p:ph sz="half" idx="1"/>
          </p:nvPr>
        </p:nvPicPr>
        <p:blipFill>
          <a:blip r:embed="rId2"/>
          <a:srcRect l="14303" r="630"/>
          <a:stretch>
            <a:fillRect/>
          </a:stretch>
        </p:blipFill>
        <p:spPr>
          <a:xfrm>
            <a:off x="8042147" y="600075"/>
            <a:ext cx="3695828" cy="5792788"/>
          </a:xfrm>
          <a:prstGeom prst="rect">
            <a:avLst/>
          </a:prstGeom>
        </p:spPr>
      </p:pic>
    </p:spTree>
    <p:extLst>
      <p:ext uri="{BB962C8B-B14F-4D97-AF65-F5344CB8AC3E}">
        <p14:creationId xmlns:p14="http://schemas.microsoft.com/office/powerpoint/2010/main" val="3218481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0" name="Rectangle 29">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2" name="Rectangle 31">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4" name="Rectangle 33">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useBgFill="1">
        <p:nvSpPr>
          <p:cNvPr id="36" name="Rectangle 35">
            <a:extLst>
              <a:ext uri="{FF2B5EF4-FFF2-40B4-BE49-F238E27FC236}">
                <a16:creationId xmlns:a16="http://schemas.microsoft.com/office/drawing/2014/main" id="{3267BCDE-B83E-46AE-9302-3D2264D19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Espace réservé du contenu 5" descr="Une image contenant intérieur, personne, habits, mur&#10;&#10;Le contenu généré par l’IA peut être incorrect.">
            <a:extLst>
              <a:ext uri="{FF2B5EF4-FFF2-40B4-BE49-F238E27FC236}">
                <a16:creationId xmlns:a16="http://schemas.microsoft.com/office/drawing/2014/main" id="{6055DF90-D19E-9417-5FC2-77244FB66A10}"/>
              </a:ext>
            </a:extLst>
          </p:cNvPr>
          <p:cNvPicPr>
            <a:picLocks noGrp="1" noChangeAspect="1"/>
          </p:cNvPicPr>
          <p:nvPr>
            <p:ph sz="half" idx="2"/>
          </p:nvPr>
        </p:nvPicPr>
        <p:blipFill>
          <a:blip r:embed="rId2"/>
          <a:srcRect l="8340" r="5780" b="2"/>
          <a:stretch>
            <a:fillRect/>
          </a:stretch>
        </p:blipFill>
        <p:spPr>
          <a:xfrm>
            <a:off x="446533" y="641101"/>
            <a:ext cx="3703322" cy="5749463"/>
          </a:xfrm>
          <a:prstGeom prst="rect">
            <a:avLst/>
          </a:prstGeom>
        </p:spPr>
      </p:pic>
      <p:grpSp>
        <p:nvGrpSpPr>
          <p:cNvPr id="38" name="Group 37">
            <a:extLst>
              <a:ext uri="{FF2B5EF4-FFF2-40B4-BE49-F238E27FC236}">
                <a16:creationId xmlns:a16="http://schemas.microsoft.com/office/drawing/2014/main" id="{6979CA6C-A863-4BB7-AAB0-A6D5A0B79C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5936922"/>
            <a:chOff x="446534" y="453643"/>
            <a:chExt cx="11298933" cy="5936922"/>
          </a:xfrm>
        </p:grpSpPr>
        <p:sp>
          <p:nvSpPr>
            <p:cNvPr id="39" name="Rectangle 38">
              <a:extLst>
                <a:ext uri="{FF2B5EF4-FFF2-40B4-BE49-F238E27FC236}">
                  <a16:creationId xmlns:a16="http://schemas.microsoft.com/office/drawing/2014/main" id="{B562FCA5-239E-4EB3-B5F9-79E69C392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199467"/>
              <a:ext cx="7501436"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40" name="Rectangle 39">
              <a:extLst>
                <a:ext uri="{FF2B5EF4-FFF2-40B4-BE49-F238E27FC236}">
                  <a16:creationId xmlns:a16="http://schemas.microsoft.com/office/drawing/2014/main" id="{C76C8991-7AB5-4CCC-BF29-123323757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41" name="Rectangle 40">
              <a:extLst>
                <a:ext uri="{FF2B5EF4-FFF2-40B4-BE49-F238E27FC236}">
                  <a16:creationId xmlns:a16="http://schemas.microsoft.com/office/drawing/2014/main" id="{A36026B2-32FF-45F4-85B2-98CC168BD7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42" name="Rectangle 41">
              <a:extLst>
                <a:ext uri="{FF2B5EF4-FFF2-40B4-BE49-F238E27FC236}">
                  <a16:creationId xmlns:a16="http://schemas.microsoft.com/office/drawing/2014/main" id="{97DA6C0C-2767-4C21-BCCF-5062AAC2B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sp>
        <p:nvSpPr>
          <p:cNvPr id="2" name="Titre 1">
            <a:extLst>
              <a:ext uri="{FF2B5EF4-FFF2-40B4-BE49-F238E27FC236}">
                <a16:creationId xmlns:a16="http://schemas.microsoft.com/office/drawing/2014/main" id="{36896D07-1422-AE48-2847-5EC0C1180863}"/>
              </a:ext>
            </a:extLst>
          </p:cNvPr>
          <p:cNvSpPr>
            <a:spLocks noGrp="1"/>
          </p:cNvSpPr>
          <p:nvPr>
            <p:ph type="title"/>
          </p:nvPr>
        </p:nvSpPr>
        <p:spPr>
          <a:xfrm>
            <a:off x="4376487" y="4334837"/>
            <a:ext cx="7198253" cy="1140874"/>
          </a:xfrm>
        </p:spPr>
        <p:txBody>
          <a:bodyPr vert="horz" lIns="91440" tIns="45720" rIns="91440" bIns="45720" rtlCol="0" anchor="b">
            <a:normAutofit/>
          </a:bodyPr>
          <a:lstStyle/>
          <a:p>
            <a:pPr>
              <a:lnSpc>
                <a:spcPct val="90000"/>
              </a:lnSpc>
            </a:pPr>
            <a:r>
              <a:rPr lang="en-US" sz="2500">
                <a:solidFill>
                  <a:srgbClr val="FFFFFF"/>
                </a:solidFill>
              </a:rPr>
              <a:t>La statue du Sacré-</a:t>
            </a:r>
            <a:r>
              <a:rPr lang="en-US" sz="2500" err="1">
                <a:solidFill>
                  <a:srgbClr val="FFFFFF"/>
                </a:solidFill>
              </a:rPr>
              <a:t>cœur</a:t>
            </a:r>
            <a:r>
              <a:rPr lang="en-US" sz="2500">
                <a:solidFill>
                  <a:srgbClr val="FFFFFF"/>
                </a:solidFill>
              </a:rPr>
              <a:t>, la plus </a:t>
            </a:r>
            <a:r>
              <a:rPr lang="en-US" sz="2500" err="1">
                <a:solidFill>
                  <a:srgbClr val="FFFFFF"/>
                </a:solidFill>
              </a:rPr>
              <a:t>vieille</a:t>
            </a:r>
            <a:r>
              <a:rPr lang="en-US" sz="2500">
                <a:solidFill>
                  <a:srgbClr val="FFFFFF"/>
                </a:solidFill>
              </a:rPr>
              <a:t> statue de </a:t>
            </a:r>
            <a:r>
              <a:rPr lang="en-US" sz="2500" err="1">
                <a:solidFill>
                  <a:srgbClr val="FFFFFF"/>
                </a:solidFill>
              </a:rPr>
              <a:t>l'église</a:t>
            </a:r>
            <a:r>
              <a:rPr lang="en-US" sz="2500">
                <a:solidFill>
                  <a:srgbClr val="FFFFFF"/>
                </a:solidFill>
              </a:rPr>
              <a:t>, </a:t>
            </a:r>
            <a:r>
              <a:rPr lang="en-US" sz="2500" err="1">
                <a:solidFill>
                  <a:srgbClr val="FFFFFF"/>
                </a:solidFill>
              </a:rPr>
              <a:t>achetée</a:t>
            </a:r>
            <a:r>
              <a:rPr lang="en-US" sz="2500">
                <a:solidFill>
                  <a:srgbClr val="FFFFFF"/>
                </a:solidFill>
              </a:rPr>
              <a:t> </a:t>
            </a:r>
            <a:r>
              <a:rPr lang="en-US" sz="2500" err="1">
                <a:solidFill>
                  <a:srgbClr val="FFFFFF"/>
                </a:solidFill>
              </a:rPr>
              <a:t>en</a:t>
            </a:r>
            <a:r>
              <a:rPr lang="en-US" sz="2500">
                <a:solidFill>
                  <a:srgbClr val="FFFFFF"/>
                </a:solidFill>
              </a:rPr>
              <a:t> 1880 PAR le </a:t>
            </a:r>
            <a:r>
              <a:rPr lang="en-US" sz="2500" err="1">
                <a:solidFill>
                  <a:srgbClr val="FFFFFF"/>
                </a:solidFill>
              </a:rPr>
              <a:t>curé</a:t>
            </a:r>
            <a:r>
              <a:rPr lang="en-US" sz="2500">
                <a:solidFill>
                  <a:srgbClr val="FFFFFF"/>
                </a:solidFill>
              </a:rPr>
              <a:t> Joseph Brady</a:t>
            </a:r>
          </a:p>
        </p:txBody>
      </p:sp>
      <p:pic>
        <p:nvPicPr>
          <p:cNvPr id="5" name="Espace réservé du contenu 4" descr="Une image contenant horloge, habits, statue, art&#10;&#10;Le contenu généré par l’IA peut être incorrect.">
            <a:extLst>
              <a:ext uri="{FF2B5EF4-FFF2-40B4-BE49-F238E27FC236}">
                <a16:creationId xmlns:a16="http://schemas.microsoft.com/office/drawing/2014/main" id="{73B0C3FD-5B5C-3582-EF22-CA55B91EC704}"/>
              </a:ext>
            </a:extLst>
          </p:cNvPr>
          <p:cNvPicPr>
            <a:picLocks noGrp="1" noChangeAspect="1"/>
          </p:cNvPicPr>
          <p:nvPr>
            <p:ph sz="half" idx="1"/>
          </p:nvPr>
        </p:nvPicPr>
        <p:blipFill>
          <a:blip r:embed="rId3"/>
          <a:srcRect t="35242" r="2" b="19221"/>
          <a:stretch>
            <a:fillRect/>
          </a:stretch>
        </p:blipFill>
        <p:spPr>
          <a:xfrm>
            <a:off x="4241830" y="641102"/>
            <a:ext cx="7496845" cy="3465902"/>
          </a:xfrm>
          <a:prstGeom prst="rect">
            <a:avLst/>
          </a:prstGeom>
        </p:spPr>
      </p:pic>
      <p:sp>
        <p:nvSpPr>
          <p:cNvPr id="7" name="ZoneTexte 6">
            <a:extLst>
              <a:ext uri="{FF2B5EF4-FFF2-40B4-BE49-F238E27FC236}">
                <a16:creationId xmlns:a16="http://schemas.microsoft.com/office/drawing/2014/main" id="{0E37C6C7-1E1A-23E1-9711-6AC5B6BFB081}"/>
              </a:ext>
            </a:extLst>
          </p:cNvPr>
          <p:cNvSpPr txBox="1"/>
          <p:nvPr/>
        </p:nvSpPr>
        <p:spPr>
          <a:xfrm>
            <a:off x="9898411" y="3133517"/>
            <a:ext cx="1291573" cy="584775"/>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3200" b="1">
                <a:solidFill>
                  <a:schemeClr val="bg1"/>
                </a:solidFill>
              </a:rPr>
              <a:t>1980</a:t>
            </a:r>
          </a:p>
        </p:txBody>
      </p:sp>
      <p:sp>
        <p:nvSpPr>
          <p:cNvPr id="8" name="ZoneTexte 7">
            <a:extLst>
              <a:ext uri="{FF2B5EF4-FFF2-40B4-BE49-F238E27FC236}">
                <a16:creationId xmlns:a16="http://schemas.microsoft.com/office/drawing/2014/main" id="{87A2BB35-0A80-0639-A0FA-D9FD9EE3437F}"/>
              </a:ext>
            </a:extLst>
          </p:cNvPr>
          <p:cNvSpPr txBox="1"/>
          <p:nvPr/>
        </p:nvSpPr>
        <p:spPr>
          <a:xfrm>
            <a:off x="610046" y="5594571"/>
            <a:ext cx="1047531" cy="523220"/>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2800" b="1">
                <a:solidFill>
                  <a:schemeClr val="bg1"/>
                </a:solidFill>
              </a:rPr>
              <a:t>2025</a:t>
            </a:r>
          </a:p>
        </p:txBody>
      </p:sp>
    </p:spTree>
    <p:extLst>
      <p:ext uri="{BB962C8B-B14F-4D97-AF65-F5344CB8AC3E}">
        <p14:creationId xmlns:p14="http://schemas.microsoft.com/office/powerpoint/2010/main" val="3890363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B6976F-FE01-2D59-3483-3E13326F75F6}"/>
              </a:ext>
            </a:extLst>
          </p:cNvPr>
          <p:cNvSpPr>
            <a:spLocks noGrp="1"/>
          </p:cNvSpPr>
          <p:nvPr>
            <p:ph type="ctrTitle"/>
          </p:nvPr>
        </p:nvSpPr>
        <p:spPr/>
        <p:txBody>
          <a:bodyPr/>
          <a:lstStyle/>
          <a:p>
            <a:r>
              <a:rPr lang="fr-FR"/>
              <a:t>Pour plus d'informations sur l'histoire et le patrimoine, consulter le site de la paroisse</a:t>
            </a:r>
          </a:p>
        </p:txBody>
      </p:sp>
      <p:sp>
        <p:nvSpPr>
          <p:cNvPr id="3" name="Sous-titre 2">
            <a:extLst>
              <a:ext uri="{FF2B5EF4-FFF2-40B4-BE49-F238E27FC236}">
                <a16:creationId xmlns:a16="http://schemas.microsoft.com/office/drawing/2014/main" id="{9F2FA0DC-12CA-A787-435A-7B46C85E46B7}"/>
              </a:ext>
            </a:extLst>
          </p:cNvPr>
          <p:cNvSpPr>
            <a:spLocks noGrp="1"/>
          </p:cNvSpPr>
          <p:nvPr>
            <p:ph type="subTitle" idx="1"/>
          </p:nvPr>
        </p:nvSpPr>
        <p:spPr/>
        <p:txBody>
          <a:bodyPr vert="horz" lIns="91440" tIns="45720" rIns="91440" bIns="45720" rtlCol="0" anchor="t">
            <a:noAutofit/>
          </a:bodyPr>
          <a:lstStyle/>
          <a:p>
            <a:endParaRPr lang="fr-FR" sz="2800" dirty="0"/>
          </a:p>
          <a:p>
            <a:endParaRPr lang="fr-FR"/>
          </a:p>
        </p:txBody>
      </p:sp>
      <p:sp>
        <p:nvSpPr>
          <p:cNvPr id="4" name="ZoneTexte 3">
            <a:extLst>
              <a:ext uri="{FF2B5EF4-FFF2-40B4-BE49-F238E27FC236}">
                <a16:creationId xmlns:a16="http://schemas.microsoft.com/office/drawing/2014/main" id="{810BC882-4479-7744-F4C8-044B1C2A5491}"/>
              </a:ext>
            </a:extLst>
          </p:cNvPr>
          <p:cNvSpPr txBox="1"/>
          <p:nvPr/>
        </p:nvSpPr>
        <p:spPr>
          <a:xfrm>
            <a:off x="2758572" y="3959678"/>
            <a:ext cx="665242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8000" dirty="0">
                <a:solidFill>
                  <a:schemeClr val="bg1"/>
                </a:solidFill>
              </a:rPr>
              <a:t>paroisseSFV.org</a:t>
            </a:r>
          </a:p>
        </p:txBody>
      </p:sp>
    </p:spTree>
    <p:extLst>
      <p:ext uri="{BB962C8B-B14F-4D97-AF65-F5344CB8AC3E}">
        <p14:creationId xmlns:p14="http://schemas.microsoft.com/office/powerpoint/2010/main" val="1118126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2" name="Rectangle 11">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4" name="Rectangle 13">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6" name="Rectangle 15">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useBgFill="1">
        <p:nvSpPr>
          <p:cNvPr id="18" name="Rectangle 17">
            <a:extLst>
              <a:ext uri="{FF2B5EF4-FFF2-40B4-BE49-F238E27FC236}">
                <a16:creationId xmlns:a16="http://schemas.microsoft.com/office/drawing/2014/main" id="{C946306D-5ADD-463A-949A-DEEBA39D7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habits, personne, robe, robe de mariée&#10;&#10;Le contenu généré par l’IA peut être incorrect.">
            <a:extLst>
              <a:ext uri="{FF2B5EF4-FFF2-40B4-BE49-F238E27FC236}">
                <a16:creationId xmlns:a16="http://schemas.microsoft.com/office/drawing/2014/main" id="{A80E519D-7F87-55A1-1E46-887B9560B89A}"/>
              </a:ext>
            </a:extLst>
          </p:cNvPr>
          <p:cNvPicPr>
            <a:picLocks noChangeAspect="1"/>
          </p:cNvPicPr>
          <p:nvPr/>
        </p:nvPicPr>
        <p:blipFill>
          <a:blip r:embed="rId2"/>
          <a:srcRect l="16556" r="15002"/>
          <a:stretch>
            <a:fillRect/>
          </a:stretch>
        </p:blipFill>
        <p:spPr>
          <a:xfrm>
            <a:off x="446534" y="599724"/>
            <a:ext cx="5614416" cy="3547872"/>
          </a:xfrm>
          <a:prstGeom prst="rect">
            <a:avLst/>
          </a:prstGeom>
        </p:spPr>
      </p:pic>
      <p:pic>
        <p:nvPicPr>
          <p:cNvPr id="4" name="Espace réservé du contenu 3" descr="Une image contenant plein air, bâtiment, ciel, arbre&#10;&#10;Le contenu généré par l’IA peut être incorrect.">
            <a:extLst>
              <a:ext uri="{FF2B5EF4-FFF2-40B4-BE49-F238E27FC236}">
                <a16:creationId xmlns:a16="http://schemas.microsoft.com/office/drawing/2014/main" id="{914E1822-C6E4-5C73-9F87-D70EA98BD39C}"/>
              </a:ext>
            </a:extLst>
          </p:cNvPr>
          <p:cNvPicPr>
            <a:picLocks noGrp="1" noChangeAspect="1"/>
          </p:cNvPicPr>
          <p:nvPr>
            <p:ph idx="1"/>
          </p:nvPr>
        </p:nvPicPr>
        <p:blipFill>
          <a:blip r:embed="rId3"/>
          <a:srcRect t="33060" r="3" b="2601"/>
          <a:stretch>
            <a:fillRect/>
          </a:stretch>
        </p:blipFill>
        <p:spPr>
          <a:xfrm>
            <a:off x="6116658" y="599724"/>
            <a:ext cx="5626608" cy="3547872"/>
          </a:xfrm>
          <a:prstGeom prst="rect">
            <a:avLst/>
          </a:prstGeom>
        </p:spPr>
      </p:pic>
      <p:sp>
        <p:nvSpPr>
          <p:cNvPr id="20" name="Rectangle 19">
            <a:extLst>
              <a:ext uri="{FF2B5EF4-FFF2-40B4-BE49-F238E27FC236}">
                <a16:creationId xmlns:a16="http://schemas.microsoft.com/office/drawing/2014/main" id="{9180D5DB-9658-40A6-A418-7C6998222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re 1">
            <a:extLst>
              <a:ext uri="{FF2B5EF4-FFF2-40B4-BE49-F238E27FC236}">
                <a16:creationId xmlns:a16="http://schemas.microsoft.com/office/drawing/2014/main" id="{DE01FD95-E91D-3D68-119A-A9129134BF2A}"/>
              </a:ext>
            </a:extLst>
          </p:cNvPr>
          <p:cNvSpPr>
            <a:spLocks noGrp="1"/>
          </p:cNvSpPr>
          <p:nvPr>
            <p:ph type="title"/>
          </p:nvPr>
        </p:nvSpPr>
        <p:spPr>
          <a:xfrm>
            <a:off x="627120" y="4319752"/>
            <a:ext cx="10947620" cy="1155959"/>
          </a:xfrm>
        </p:spPr>
        <p:txBody>
          <a:bodyPr vert="horz" lIns="91440" tIns="45720" rIns="91440" bIns="45720" rtlCol="0" anchor="b">
            <a:normAutofit/>
          </a:bodyPr>
          <a:lstStyle/>
          <a:p>
            <a:pPr algn="ctr"/>
            <a:r>
              <a:rPr lang="en-US" sz="3600" dirty="0">
                <a:solidFill>
                  <a:srgbClr val="FFFFFF"/>
                </a:solidFill>
              </a:rPr>
              <a:t>100</a:t>
            </a:r>
            <a:r>
              <a:rPr lang="en-US" sz="3600" baseline="30000" dirty="0">
                <a:solidFill>
                  <a:srgbClr val="FFFFFF"/>
                </a:solidFill>
              </a:rPr>
              <a:t>e</a:t>
            </a:r>
            <a:r>
              <a:rPr lang="en-US" sz="3600" dirty="0">
                <a:solidFill>
                  <a:srgbClr val="FFFFFF"/>
                </a:solidFill>
              </a:rPr>
              <a:t> </a:t>
            </a:r>
            <a:r>
              <a:rPr lang="en-US" sz="3600" dirty="0" err="1">
                <a:solidFill>
                  <a:srgbClr val="FFFFFF"/>
                </a:solidFill>
              </a:rPr>
              <a:t>anniversaire</a:t>
            </a:r>
            <a:r>
              <a:rPr lang="en-US" sz="3600" dirty="0">
                <a:solidFill>
                  <a:srgbClr val="FFFFFF"/>
                </a:solidFill>
              </a:rPr>
              <a:t> de la </a:t>
            </a:r>
            <a:r>
              <a:rPr lang="en-US" sz="3600" dirty="0" err="1">
                <a:solidFill>
                  <a:srgbClr val="FFFFFF"/>
                </a:solidFill>
              </a:rPr>
              <a:t>paroisse</a:t>
            </a:r>
            <a:r>
              <a:rPr lang="en-US" sz="3600" dirty="0">
                <a:solidFill>
                  <a:srgbClr val="FFFFFF"/>
                </a:solidFill>
              </a:rPr>
              <a:t>  1880-1980</a:t>
            </a:r>
          </a:p>
        </p:txBody>
      </p:sp>
      <p:grpSp>
        <p:nvGrpSpPr>
          <p:cNvPr id="22" name="Group 21">
            <a:extLst>
              <a:ext uri="{FF2B5EF4-FFF2-40B4-BE49-F238E27FC236}">
                <a16:creationId xmlns:a16="http://schemas.microsoft.com/office/drawing/2014/main" id="{632810AB-1783-4EC2-BA98-A04B50D038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3" name="Rectangle 22">
              <a:extLst>
                <a:ext uri="{FF2B5EF4-FFF2-40B4-BE49-F238E27FC236}">
                  <a16:creationId xmlns:a16="http://schemas.microsoft.com/office/drawing/2014/main" id="{4F09CE43-7546-451A-9418-9977AE7317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4" name="Rectangle 23">
              <a:extLst>
                <a:ext uri="{FF2B5EF4-FFF2-40B4-BE49-F238E27FC236}">
                  <a16:creationId xmlns:a16="http://schemas.microsoft.com/office/drawing/2014/main" id="{92C17367-5B48-4C71-825E-C1A8CFEC8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5" name="Rectangle 24">
              <a:extLst>
                <a:ext uri="{FF2B5EF4-FFF2-40B4-BE49-F238E27FC236}">
                  <a16:creationId xmlns:a16="http://schemas.microsoft.com/office/drawing/2014/main" id="{86EA071A-7654-4C9E-AA2E-203E152346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grpSp>
      <p:sp>
        <p:nvSpPr>
          <p:cNvPr id="3" name="ZoneTexte 2">
            <a:extLst>
              <a:ext uri="{FF2B5EF4-FFF2-40B4-BE49-F238E27FC236}">
                <a16:creationId xmlns:a16="http://schemas.microsoft.com/office/drawing/2014/main" id="{4C2E1E1D-A6CC-5404-D365-FC742D64BAF3}"/>
              </a:ext>
            </a:extLst>
          </p:cNvPr>
          <p:cNvSpPr txBox="1"/>
          <p:nvPr/>
        </p:nvSpPr>
        <p:spPr>
          <a:xfrm>
            <a:off x="941614" y="3325585"/>
            <a:ext cx="51707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solidFill>
                  <a:schemeClr val="bg1"/>
                </a:solidFill>
              </a:rPr>
              <a:t>Inauguration de la salle </a:t>
            </a:r>
            <a:r>
              <a:rPr lang="fr-FR" sz="2400">
                <a:solidFill>
                  <a:schemeClr val="bg1"/>
                </a:solidFill>
              </a:rPr>
              <a:t>« </a:t>
            </a:r>
            <a:r>
              <a:rPr lang="fr-FR" sz="2400" dirty="0">
                <a:solidFill>
                  <a:schemeClr val="bg1"/>
                </a:solidFill>
              </a:rPr>
              <a:t>Centenaire</a:t>
            </a:r>
            <a:r>
              <a:rPr lang="fr-FR" sz="2400">
                <a:solidFill>
                  <a:schemeClr val="bg1"/>
                </a:solidFill>
              </a:rPr>
              <a:t> »</a:t>
            </a:r>
            <a:endParaRPr lang="fr-FR" sz="2400" dirty="0">
              <a:solidFill>
                <a:schemeClr val="bg1"/>
              </a:solidFill>
            </a:endParaRPr>
          </a:p>
        </p:txBody>
      </p:sp>
    </p:spTree>
    <p:extLst>
      <p:ext uri="{BB962C8B-B14F-4D97-AF65-F5344CB8AC3E}">
        <p14:creationId xmlns:p14="http://schemas.microsoft.com/office/powerpoint/2010/main" val="1426402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F0C7D6-7E15-64D8-6F02-8541CC507728}"/>
              </a:ext>
            </a:extLst>
          </p:cNvPr>
          <p:cNvSpPr>
            <a:spLocks noGrp="1"/>
          </p:cNvSpPr>
          <p:nvPr>
            <p:ph type="title"/>
          </p:nvPr>
        </p:nvSpPr>
        <p:spPr/>
        <p:txBody>
          <a:bodyPr/>
          <a:lstStyle/>
          <a:p>
            <a:r>
              <a:rPr lang="fr-FR"/>
              <a:t>Célébration du 1oo</a:t>
            </a:r>
            <a:r>
              <a:rPr lang="fr-FR" baseline="30000"/>
              <a:t>e</a:t>
            </a:r>
          </a:p>
        </p:txBody>
      </p:sp>
      <p:pic>
        <p:nvPicPr>
          <p:cNvPr id="4" name="Espace réservé du contenu 3" descr="Une image contenant vêtement sacerdotal, personne, habits, rituel&#10;&#10;Le contenu généré par l’IA peut être incorrect.">
            <a:extLst>
              <a:ext uri="{FF2B5EF4-FFF2-40B4-BE49-F238E27FC236}">
                <a16:creationId xmlns:a16="http://schemas.microsoft.com/office/drawing/2014/main" id="{DCA256BC-2371-9694-3E59-B1296ECC9288}"/>
              </a:ext>
            </a:extLst>
          </p:cNvPr>
          <p:cNvPicPr>
            <a:picLocks noGrp="1" noChangeAspect="1"/>
          </p:cNvPicPr>
          <p:nvPr>
            <p:ph idx="1"/>
          </p:nvPr>
        </p:nvPicPr>
        <p:blipFill>
          <a:blip r:embed="rId2"/>
          <a:stretch>
            <a:fillRect/>
          </a:stretch>
        </p:blipFill>
        <p:spPr>
          <a:xfrm>
            <a:off x="4196563" y="2180496"/>
            <a:ext cx="3798873" cy="3678303"/>
          </a:xfrm>
          <a:prstGeom prst="rect">
            <a:avLst/>
          </a:prstGeom>
        </p:spPr>
      </p:pic>
      <p:pic>
        <p:nvPicPr>
          <p:cNvPr id="5" name="Image 4" descr="Une image contenant habits, intérieur, personne, femme&#10;&#10;Le contenu généré par l’IA peut être incorrect.">
            <a:extLst>
              <a:ext uri="{FF2B5EF4-FFF2-40B4-BE49-F238E27FC236}">
                <a16:creationId xmlns:a16="http://schemas.microsoft.com/office/drawing/2014/main" id="{01579614-E708-D9E1-A600-66D7D29F4A40}"/>
              </a:ext>
            </a:extLst>
          </p:cNvPr>
          <p:cNvPicPr>
            <a:picLocks noChangeAspect="1"/>
          </p:cNvPicPr>
          <p:nvPr/>
        </p:nvPicPr>
        <p:blipFill>
          <a:blip r:embed="rId3"/>
          <a:stretch>
            <a:fillRect/>
          </a:stretch>
        </p:blipFill>
        <p:spPr>
          <a:xfrm>
            <a:off x="8021822" y="2178843"/>
            <a:ext cx="3839793" cy="3679032"/>
          </a:xfrm>
          <a:prstGeom prst="rect">
            <a:avLst/>
          </a:prstGeom>
        </p:spPr>
      </p:pic>
      <p:pic>
        <p:nvPicPr>
          <p:cNvPr id="6" name="Image 5" descr="Une image contenant allée centrale, bâtiment, habits, arche&#10;&#10;Le contenu généré par l’IA peut être incorrect.">
            <a:extLst>
              <a:ext uri="{FF2B5EF4-FFF2-40B4-BE49-F238E27FC236}">
                <a16:creationId xmlns:a16="http://schemas.microsoft.com/office/drawing/2014/main" id="{90487CA9-4873-C839-3765-1EC7BB0BDBFE}"/>
              </a:ext>
            </a:extLst>
          </p:cNvPr>
          <p:cNvPicPr>
            <a:picLocks noChangeAspect="1"/>
          </p:cNvPicPr>
          <p:nvPr/>
        </p:nvPicPr>
        <p:blipFill>
          <a:blip r:embed="rId4"/>
          <a:stretch>
            <a:fillRect/>
          </a:stretch>
        </p:blipFill>
        <p:spPr>
          <a:xfrm>
            <a:off x="557966" y="2178843"/>
            <a:ext cx="3646569" cy="3679033"/>
          </a:xfrm>
          <a:prstGeom prst="rect">
            <a:avLst/>
          </a:prstGeom>
        </p:spPr>
      </p:pic>
      <p:sp>
        <p:nvSpPr>
          <p:cNvPr id="3" name="ZoneTexte 2">
            <a:extLst>
              <a:ext uri="{FF2B5EF4-FFF2-40B4-BE49-F238E27FC236}">
                <a16:creationId xmlns:a16="http://schemas.microsoft.com/office/drawing/2014/main" id="{4CDDADE7-8AEB-88F0-4D88-75FD9355DC2C}"/>
              </a:ext>
            </a:extLst>
          </p:cNvPr>
          <p:cNvSpPr txBox="1"/>
          <p:nvPr/>
        </p:nvSpPr>
        <p:spPr>
          <a:xfrm>
            <a:off x="4724400" y="5491842"/>
            <a:ext cx="27350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a:solidFill>
                  <a:schemeClr val="bg1"/>
                </a:solidFill>
              </a:rPr>
              <a:t>Mgr Adolphe Proulx</a:t>
            </a:r>
            <a:endParaRPr lang="fr-FR"/>
          </a:p>
        </p:txBody>
      </p:sp>
    </p:spTree>
    <p:extLst>
      <p:ext uri="{BB962C8B-B14F-4D97-AF65-F5344CB8AC3E}">
        <p14:creationId xmlns:p14="http://schemas.microsoft.com/office/powerpoint/2010/main" val="2593715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35" name="Rectangle 34">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36" name="Rectangle 35">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37" name="Rectangle 36">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useBgFill="1">
        <p:nvSpPr>
          <p:cNvPr id="38" name="Rectangle 37">
            <a:extLst>
              <a:ext uri="{FF2B5EF4-FFF2-40B4-BE49-F238E27FC236}">
                <a16:creationId xmlns:a16="http://schemas.microsoft.com/office/drawing/2014/main" id="{CF90FA3E-29C5-4FF4-8E7C-F402393C4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21EFF75-981B-45D2-8F70-7BCFA2709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652" y="638175"/>
            <a:ext cx="3700760" cy="57523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re 1">
            <a:extLst>
              <a:ext uri="{FF2B5EF4-FFF2-40B4-BE49-F238E27FC236}">
                <a16:creationId xmlns:a16="http://schemas.microsoft.com/office/drawing/2014/main" id="{2C3A0030-A244-5667-2921-E5E8AD844A73}"/>
              </a:ext>
            </a:extLst>
          </p:cNvPr>
          <p:cNvSpPr>
            <a:spLocks noGrp="1"/>
          </p:cNvSpPr>
          <p:nvPr>
            <p:ph type="title"/>
          </p:nvPr>
        </p:nvSpPr>
        <p:spPr>
          <a:xfrm>
            <a:off x="700218" y="1656292"/>
            <a:ext cx="3150659" cy="2085869"/>
          </a:xfrm>
        </p:spPr>
        <p:txBody>
          <a:bodyPr vert="horz" lIns="91440" tIns="45720" rIns="91440" bIns="45720" rtlCol="0" anchor="b">
            <a:normAutofit/>
          </a:bodyPr>
          <a:lstStyle/>
          <a:p>
            <a:r>
              <a:rPr lang="en-US" sz="3600" dirty="0">
                <a:solidFill>
                  <a:srgbClr val="FFFFFF"/>
                </a:solidFill>
              </a:rPr>
              <a:t>Décor de </a:t>
            </a:r>
            <a:r>
              <a:rPr lang="en-US" sz="3600" dirty="0" err="1">
                <a:solidFill>
                  <a:srgbClr val="FFFFFF"/>
                </a:solidFill>
              </a:rPr>
              <a:t>l'église</a:t>
            </a:r>
            <a:r>
              <a:rPr lang="en-US" sz="3600" dirty="0">
                <a:solidFill>
                  <a:srgbClr val="FFFFFF"/>
                </a:solidFill>
              </a:rPr>
              <a:t> pour le 100</a:t>
            </a:r>
            <a:r>
              <a:rPr lang="en-US" sz="3600" baseline="30000" dirty="0">
                <a:solidFill>
                  <a:srgbClr val="FFFFFF"/>
                </a:solidFill>
              </a:rPr>
              <a:t>e</a:t>
            </a:r>
          </a:p>
        </p:txBody>
      </p:sp>
      <p:pic>
        <p:nvPicPr>
          <p:cNvPr id="5" name="Image 4" descr="Une image contenant statue, bâtiment, lieu de culte, Lieux sacrés&#10;&#10;Le contenu généré par l’IA peut être incorrect.">
            <a:extLst>
              <a:ext uri="{FF2B5EF4-FFF2-40B4-BE49-F238E27FC236}">
                <a16:creationId xmlns:a16="http://schemas.microsoft.com/office/drawing/2014/main" id="{A6B0A46E-6E52-8150-109E-A9A320AED986}"/>
              </a:ext>
            </a:extLst>
          </p:cNvPr>
          <p:cNvPicPr>
            <a:picLocks noChangeAspect="1"/>
          </p:cNvPicPr>
          <p:nvPr/>
        </p:nvPicPr>
        <p:blipFill>
          <a:blip r:embed="rId2"/>
          <a:srcRect l="15446" r="20777" b="-3"/>
          <a:stretch>
            <a:fillRect/>
          </a:stretch>
        </p:blipFill>
        <p:spPr>
          <a:xfrm>
            <a:off x="4243791" y="638175"/>
            <a:ext cx="3702877" cy="5762625"/>
          </a:xfrm>
          <a:prstGeom prst="rect">
            <a:avLst/>
          </a:prstGeom>
        </p:spPr>
      </p:pic>
      <p:pic>
        <p:nvPicPr>
          <p:cNvPr id="4" name="Espace réservé du contenu 3" descr="Une image contenant meubles, bâtiment, autel, église&#10;&#10;Le contenu généré par l’IA peut être incorrect.">
            <a:extLst>
              <a:ext uri="{FF2B5EF4-FFF2-40B4-BE49-F238E27FC236}">
                <a16:creationId xmlns:a16="http://schemas.microsoft.com/office/drawing/2014/main" id="{F253D34B-0B6D-865D-B69D-FF08383F87FC}"/>
              </a:ext>
            </a:extLst>
          </p:cNvPr>
          <p:cNvPicPr>
            <a:picLocks noGrp="1" noChangeAspect="1"/>
          </p:cNvPicPr>
          <p:nvPr>
            <p:ph idx="1"/>
          </p:nvPr>
        </p:nvPicPr>
        <p:blipFill>
          <a:blip r:embed="rId3"/>
          <a:srcRect l="16913" r="20118" b="3"/>
          <a:stretch>
            <a:fillRect/>
          </a:stretch>
        </p:blipFill>
        <p:spPr>
          <a:xfrm>
            <a:off x="8036240" y="638175"/>
            <a:ext cx="3702877" cy="5762625"/>
          </a:xfrm>
          <a:prstGeom prst="rect">
            <a:avLst/>
          </a:prstGeom>
        </p:spPr>
      </p:pic>
    </p:spTree>
    <p:extLst>
      <p:ext uri="{BB962C8B-B14F-4D97-AF65-F5344CB8AC3E}">
        <p14:creationId xmlns:p14="http://schemas.microsoft.com/office/powerpoint/2010/main" val="1616145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113E45-5C48-59E0-6ED9-8CF1EDE83DFA}"/>
              </a:ext>
            </a:extLst>
          </p:cNvPr>
          <p:cNvSpPr>
            <a:spLocks noGrp="1"/>
          </p:cNvSpPr>
          <p:nvPr>
            <p:ph type="title"/>
          </p:nvPr>
        </p:nvSpPr>
        <p:spPr/>
        <p:txBody>
          <a:bodyPr/>
          <a:lstStyle/>
          <a:p>
            <a:r>
              <a:rPr lang="fr-FR" dirty="0"/>
              <a:t>Première église</a:t>
            </a:r>
          </a:p>
        </p:txBody>
      </p:sp>
      <p:pic>
        <p:nvPicPr>
          <p:cNvPr id="5" name="Espace réservé du contenu 4" descr="Une image contenant plein air, lieu de culte, bâtiment, texte&#10;&#10;Le contenu généré par l’IA peut être incorrect.">
            <a:extLst>
              <a:ext uri="{FF2B5EF4-FFF2-40B4-BE49-F238E27FC236}">
                <a16:creationId xmlns:a16="http://schemas.microsoft.com/office/drawing/2014/main" id="{DEACEC7D-188C-0C93-B65F-4B52B02DF251}"/>
              </a:ext>
            </a:extLst>
          </p:cNvPr>
          <p:cNvPicPr>
            <a:picLocks noGrp="1" noChangeAspect="1"/>
          </p:cNvPicPr>
          <p:nvPr>
            <p:ph sz="half" idx="1"/>
          </p:nvPr>
        </p:nvPicPr>
        <p:blipFill>
          <a:blip r:embed="rId2"/>
          <a:stretch>
            <a:fillRect/>
          </a:stretch>
        </p:blipFill>
        <p:spPr>
          <a:xfrm>
            <a:off x="1077825" y="2439564"/>
            <a:ext cx="4429125" cy="3209925"/>
          </a:xfrm>
          <a:prstGeom prst="rect">
            <a:avLst/>
          </a:prstGeom>
        </p:spPr>
      </p:pic>
      <p:sp>
        <p:nvSpPr>
          <p:cNvPr id="4" name="Espace réservé du contenu 3">
            <a:extLst>
              <a:ext uri="{FF2B5EF4-FFF2-40B4-BE49-F238E27FC236}">
                <a16:creationId xmlns:a16="http://schemas.microsoft.com/office/drawing/2014/main" id="{0B6A38B2-D122-26C4-A909-3FBBD4541DC4}"/>
              </a:ext>
            </a:extLst>
          </p:cNvPr>
          <p:cNvSpPr>
            <a:spLocks noGrp="1"/>
          </p:cNvSpPr>
          <p:nvPr>
            <p:ph sz="half" idx="2"/>
          </p:nvPr>
        </p:nvSpPr>
        <p:spPr/>
        <p:txBody>
          <a:bodyPr/>
          <a:lstStyle/>
          <a:p>
            <a:pPr marL="305435" indent="-305435"/>
            <a:endParaRPr lang="fr-FR" sz="2200" dirty="0">
              <a:solidFill>
                <a:srgbClr val="903163"/>
              </a:solidFill>
            </a:endParaRPr>
          </a:p>
          <a:p>
            <a:pPr marL="305435" indent="-305435"/>
            <a:r>
              <a:rPr lang="fr-FR" sz="2200" b="1" dirty="0">
                <a:solidFill>
                  <a:srgbClr val="903163"/>
                </a:solidFill>
              </a:rPr>
              <a:t>La deuxième chapelle construite en 1875 fut agrandie et réparée pour devenir la première église d'</a:t>
            </a:r>
            <a:r>
              <a:rPr lang="fr-FR" sz="2200" b="1" dirty="0" err="1">
                <a:solidFill>
                  <a:srgbClr val="903163"/>
                </a:solidFill>
              </a:rPr>
              <a:t>Hartwell</a:t>
            </a:r>
            <a:r>
              <a:rPr lang="fr-FR" sz="2200" b="1" dirty="0">
                <a:solidFill>
                  <a:srgbClr val="903163"/>
                </a:solidFill>
              </a:rPr>
              <a:t>. </a:t>
            </a:r>
            <a:endParaRPr lang="fr-FR" sz="2200" b="1">
              <a:solidFill>
                <a:srgbClr val="000000"/>
              </a:solidFill>
            </a:endParaRPr>
          </a:p>
          <a:p>
            <a:pPr marL="305435" indent="-305435"/>
            <a:r>
              <a:rPr lang="fr-FR" sz="2200" b="1" dirty="0">
                <a:solidFill>
                  <a:srgbClr val="903163"/>
                </a:solidFill>
              </a:rPr>
              <a:t>Mgr Duhamel l'a bénite le 12 janvier 1876 au nom de Saint-Félix d'</a:t>
            </a:r>
            <a:r>
              <a:rPr lang="fr-FR" sz="2200" b="1" err="1">
                <a:solidFill>
                  <a:srgbClr val="903163"/>
                </a:solidFill>
              </a:rPr>
              <a:t>Hartwell</a:t>
            </a:r>
            <a:r>
              <a:rPr lang="fr-FR" sz="2200" b="1" dirty="0">
                <a:solidFill>
                  <a:srgbClr val="903163"/>
                </a:solidFill>
              </a:rPr>
              <a:t>.</a:t>
            </a:r>
          </a:p>
          <a:p>
            <a:pPr marL="305435" indent="-305435"/>
            <a:endParaRPr lang="fr-FR" sz="2200" dirty="0">
              <a:solidFill>
                <a:srgbClr val="903163"/>
              </a:solidFill>
            </a:endParaRPr>
          </a:p>
          <a:p>
            <a:pPr marL="305435" indent="-305435"/>
            <a:endParaRPr lang="fr-FR" dirty="0"/>
          </a:p>
        </p:txBody>
      </p:sp>
    </p:spTree>
    <p:extLst>
      <p:ext uri="{BB962C8B-B14F-4D97-AF65-F5344CB8AC3E}">
        <p14:creationId xmlns:p14="http://schemas.microsoft.com/office/powerpoint/2010/main" val="1175473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5" name="Rectangle 14">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7" name="Rectangle 16">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5175115"/>
          </a:xfrm>
          <a:prstGeom prst="rect">
            <a:avLst/>
          </a:prstGeom>
          <a:solidFill>
            <a:srgbClr val="9D695C"/>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re 1">
            <a:extLst>
              <a:ext uri="{FF2B5EF4-FFF2-40B4-BE49-F238E27FC236}">
                <a16:creationId xmlns:a16="http://schemas.microsoft.com/office/drawing/2014/main" id="{1B609345-E6A5-37DC-A783-12EDFD0396EF}"/>
              </a:ext>
            </a:extLst>
          </p:cNvPr>
          <p:cNvSpPr>
            <a:spLocks noGrp="1"/>
          </p:cNvSpPr>
          <p:nvPr>
            <p:ph type="title"/>
          </p:nvPr>
        </p:nvSpPr>
        <p:spPr>
          <a:xfrm>
            <a:off x="8442101" y="1100665"/>
            <a:ext cx="3132638" cy="4278731"/>
          </a:xfrm>
        </p:spPr>
        <p:txBody>
          <a:bodyPr vert="horz" lIns="91440" tIns="45720" rIns="91440" bIns="45720" rtlCol="0" anchor="ctr">
            <a:normAutofit/>
          </a:bodyPr>
          <a:lstStyle/>
          <a:p>
            <a:r>
              <a:rPr lang="en-US" sz="3600">
                <a:solidFill>
                  <a:srgbClr val="FFFFFF"/>
                </a:solidFill>
              </a:rPr>
              <a:t>chorale</a:t>
            </a:r>
          </a:p>
        </p:txBody>
      </p:sp>
      <p:pic>
        <p:nvPicPr>
          <p:cNvPr id="4" name="Espace réservé du contenu 3" descr="Une image contenant habits, personne, Visage humain, intérieur&#10;&#10;Le contenu généré par l’IA peut être incorrect.">
            <a:extLst>
              <a:ext uri="{FF2B5EF4-FFF2-40B4-BE49-F238E27FC236}">
                <a16:creationId xmlns:a16="http://schemas.microsoft.com/office/drawing/2014/main" id="{89ED30B4-6CEF-AE53-158B-80D270C18BEF}"/>
              </a:ext>
            </a:extLst>
          </p:cNvPr>
          <p:cNvPicPr>
            <a:picLocks noGrp="1" noChangeAspect="1"/>
          </p:cNvPicPr>
          <p:nvPr>
            <p:ph idx="1"/>
          </p:nvPr>
        </p:nvPicPr>
        <p:blipFill>
          <a:blip r:embed="rId2"/>
          <a:srcRect t="11384" r="-1" b="4344"/>
          <a:stretch>
            <a:fillRect/>
          </a:stretch>
        </p:blipFill>
        <p:spPr>
          <a:xfrm>
            <a:off x="453302" y="457200"/>
            <a:ext cx="7588885" cy="5899650"/>
          </a:xfrm>
          <a:prstGeom prst="rect">
            <a:avLst/>
          </a:prstGeom>
        </p:spPr>
      </p:pic>
      <p:sp>
        <p:nvSpPr>
          <p:cNvPr id="21" name="Rectangle 20">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707627"/>
            <a:ext cx="3618828" cy="6492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Tree>
    <p:extLst>
      <p:ext uri="{BB962C8B-B14F-4D97-AF65-F5344CB8AC3E}">
        <p14:creationId xmlns:p14="http://schemas.microsoft.com/office/powerpoint/2010/main" val="4106928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2" name="Rectangle 11">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4" name="Rectangle 13">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6" name="Rectangle 15">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pic>
        <p:nvPicPr>
          <p:cNvPr id="5" name="Image 4" descr="Une image contenant habits, homme, personne, chaussures&#10;&#10;Le contenu généré par l’IA peut être incorrect.">
            <a:extLst>
              <a:ext uri="{FF2B5EF4-FFF2-40B4-BE49-F238E27FC236}">
                <a16:creationId xmlns:a16="http://schemas.microsoft.com/office/drawing/2014/main" id="{0797EEBA-AE0F-996B-0466-3543BC6286F0}"/>
              </a:ext>
            </a:extLst>
          </p:cNvPr>
          <p:cNvPicPr>
            <a:picLocks noChangeAspect="1"/>
          </p:cNvPicPr>
          <p:nvPr/>
        </p:nvPicPr>
        <p:blipFill>
          <a:blip r:embed="rId2"/>
          <a:srcRect l="2886" r="29663" b="1"/>
          <a:stretch>
            <a:fillRect/>
          </a:stretch>
        </p:blipFill>
        <p:spPr>
          <a:xfrm>
            <a:off x="1" y="10"/>
            <a:ext cx="4637078" cy="6857530"/>
          </a:xfrm>
          <a:prstGeom prst="rect">
            <a:avLst/>
          </a:prstGeom>
        </p:spPr>
      </p:pic>
      <p:pic>
        <p:nvPicPr>
          <p:cNvPr id="4" name="Espace réservé du contenu 3" descr="Une image contenant habits, statue, meubles, personne&#10;&#10;Le contenu généré par l’IA peut être incorrect.">
            <a:extLst>
              <a:ext uri="{FF2B5EF4-FFF2-40B4-BE49-F238E27FC236}">
                <a16:creationId xmlns:a16="http://schemas.microsoft.com/office/drawing/2014/main" id="{AFE1C62A-09F9-4BFE-3ABF-849DD557FF73}"/>
              </a:ext>
            </a:extLst>
          </p:cNvPr>
          <p:cNvPicPr>
            <a:picLocks noGrp="1" noChangeAspect="1"/>
          </p:cNvPicPr>
          <p:nvPr>
            <p:ph idx="1"/>
          </p:nvPr>
        </p:nvPicPr>
        <p:blipFill>
          <a:blip r:embed="rId3"/>
          <a:srcRect r="2" b="18023"/>
          <a:stretch>
            <a:fillRect/>
          </a:stretch>
        </p:blipFill>
        <p:spPr>
          <a:xfrm rot="16200000">
            <a:off x="6276937" y="-1648108"/>
            <a:ext cx="4266954" cy="7563171"/>
          </a:xfrm>
          <a:prstGeom prst="rect">
            <a:avLst/>
          </a:prstGeom>
        </p:spPr>
      </p:pic>
      <p:sp>
        <p:nvSpPr>
          <p:cNvPr id="18" name="Rectangle 17">
            <a:extLst>
              <a:ext uri="{FF2B5EF4-FFF2-40B4-BE49-F238E27FC236}">
                <a16:creationId xmlns:a16="http://schemas.microsoft.com/office/drawing/2014/main" id="{3D2D677F-100E-4894-8088-FEF4C2576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re 1">
            <a:extLst>
              <a:ext uri="{FF2B5EF4-FFF2-40B4-BE49-F238E27FC236}">
                <a16:creationId xmlns:a16="http://schemas.microsoft.com/office/drawing/2014/main" id="{49D132BC-AA1F-B8B4-8621-D7D295DC3ECD}"/>
              </a:ext>
            </a:extLst>
          </p:cNvPr>
          <p:cNvSpPr>
            <a:spLocks noGrp="1"/>
          </p:cNvSpPr>
          <p:nvPr>
            <p:ph type="title"/>
          </p:nvPr>
        </p:nvSpPr>
        <p:spPr>
          <a:xfrm>
            <a:off x="5111613" y="5822979"/>
            <a:ext cx="6591957" cy="1037907"/>
          </a:xfrm>
        </p:spPr>
        <p:txBody>
          <a:bodyPr vert="horz" lIns="91440" tIns="45720" rIns="91440" bIns="45720" rtlCol="0" anchor="b">
            <a:normAutofit fontScale="90000"/>
          </a:bodyPr>
          <a:lstStyle/>
          <a:p>
            <a:r>
              <a:rPr lang="en-US" sz="3600" dirty="0">
                <a:solidFill>
                  <a:srgbClr val="FFFFFF"/>
                </a:solidFill>
              </a:rPr>
              <a:t>Vente de </a:t>
            </a:r>
            <a:r>
              <a:rPr lang="en-US" sz="3600">
                <a:solidFill>
                  <a:srgbClr val="FFFFFF"/>
                </a:solidFill>
              </a:rPr>
              <a:t>« </a:t>
            </a:r>
            <a:r>
              <a:rPr lang="en-US" sz="3600" dirty="0">
                <a:solidFill>
                  <a:srgbClr val="FFFFFF"/>
                </a:solidFill>
              </a:rPr>
              <a:t>la </a:t>
            </a:r>
            <a:r>
              <a:rPr lang="en-US" sz="3600" dirty="0" err="1">
                <a:solidFill>
                  <a:srgbClr val="FFFFFF"/>
                </a:solidFill>
              </a:rPr>
              <a:t>criée</a:t>
            </a:r>
            <a:r>
              <a:rPr lang="en-US" sz="3600" dirty="0">
                <a:solidFill>
                  <a:srgbClr val="FFFFFF"/>
                </a:solidFill>
              </a:rPr>
              <a:t> pour les âmes</a:t>
            </a:r>
            <a:r>
              <a:rPr lang="en-US" sz="3600">
                <a:solidFill>
                  <a:srgbClr val="FFFFFF"/>
                </a:solidFill>
              </a:rPr>
              <a:t> » :</a:t>
            </a:r>
            <a:r>
              <a:rPr lang="en-US" sz="3600" dirty="0">
                <a:solidFill>
                  <a:srgbClr val="FFFFFF"/>
                </a:solidFill>
              </a:rPr>
              <a:t> Encan de Michel et Jacques David</a:t>
            </a:r>
            <a:br>
              <a:rPr lang="en-US" sz="3600"/>
            </a:br>
            <a:r>
              <a:rPr lang="en-US" sz="3600" dirty="0">
                <a:solidFill>
                  <a:srgbClr val="FFFFFF"/>
                </a:solidFill>
              </a:rPr>
              <a:t>et reproduction </a:t>
            </a:r>
            <a:r>
              <a:rPr lang="en-US" sz="3600" dirty="0" err="1">
                <a:solidFill>
                  <a:srgbClr val="FFFFFF"/>
                </a:solidFill>
              </a:rPr>
              <a:t>d'une</a:t>
            </a:r>
            <a:r>
              <a:rPr lang="en-US" sz="3600" dirty="0">
                <a:solidFill>
                  <a:srgbClr val="FFFFFF"/>
                </a:solidFill>
              </a:rPr>
              <a:t> </a:t>
            </a:r>
            <a:r>
              <a:rPr lang="en-US" sz="3600" dirty="0" err="1">
                <a:solidFill>
                  <a:srgbClr val="FFFFFF"/>
                </a:solidFill>
              </a:rPr>
              <a:t>assemblée</a:t>
            </a:r>
            <a:r>
              <a:rPr lang="en-US" sz="3600" dirty="0">
                <a:solidFill>
                  <a:srgbClr val="FFFFFF"/>
                </a:solidFill>
              </a:rPr>
              <a:t> de la </a:t>
            </a:r>
            <a:r>
              <a:rPr lang="en-US" sz="3600" dirty="0" err="1">
                <a:solidFill>
                  <a:srgbClr val="FFFFFF"/>
                </a:solidFill>
              </a:rPr>
              <a:t>fabrique</a:t>
            </a:r>
            <a:r>
              <a:rPr lang="en-US" sz="3600" dirty="0">
                <a:solidFill>
                  <a:srgbClr val="FFFFFF"/>
                </a:solidFill>
              </a:rPr>
              <a:t> </a:t>
            </a:r>
            <a:endParaRPr lang="fr-FR"/>
          </a:p>
        </p:txBody>
      </p:sp>
      <p:sp>
        <p:nvSpPr>
          <p:cNvPr id="20" name="Rectangle 19">
            <a:extLst>
              <a:ext uri="{FF2B5EF4-FFF2-40B4-BE49-F238E27FC236}">
                <a16:creationId xmlns:a16="http://schemas.microsoft.com/office/drawing/2014/main" id="{00893BA2-BE7F-4E83-B8FC-9F91F2C7A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2" name="Rectangle 21">
            <a:extLst>
              <a:ext uri="{FF2B5EF4-FFF2-40B4-BE49-F238E27FC236}">
                <a16:creationId xmlns:a16="http://schemas.microsoft.com/office/drawing/2014/main" id="{8BBB5A80-F542-486D-B054-EFE4B916A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135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0220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2" name="Rectangle 11">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4" name="Rectangle 13">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6" name="Rectangle 15">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useBgFill="1">
        <p:nvSpPr>
          <p:cNvPr id="18" name="Rectangle 17">
            <a:extLst>
              <a:ext uri="{FF2B5EF4-FFF2-40B4-BE49-F238E27FC236}">
                <a16:creationId xmlns:a16="http://schemas.microsoft.com/office/drawing/2014/main" id="{CF90FA3E-29C5-4FF4-8E7C-F402393C4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1EFF75-981B-45D2-8F70-7BCFA2709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652" y="638175"/>
            <a:ext cx="3700760" cy="57523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re 1">
            <a:extLst>
              <a:ext uri="{FF2B5EF4-FFF2-40B4-BE49-F238E27FC236}">
                <a16:creationId xmlns:a16="http://schemas.microsoft.com/office/drawing/2014/main" id="{4D08E16D-518D-154E-7259-624FB853734F}"/>
              </a:ext>
            </a:extLst>
          </p:cNvPr>
          <p:cNvSpPr>
            <a:spLocks noGrp="1"/>
          </p:cNvSpPr>
          <p:nvPr>
            <p:ph type="title"/>
          </p:nvPr>
        </p:nvSpPr>
        <p:spPr>
          <a:xfrm>
            <a:off x="700218" y="1656292"/>
            <a:ext cx="3150659" cy="2085869"/>
          </a:xfrm>
        </p:spPr>
        <p:txBody>
          <a:bodyPr vert="horz" lIns="91440" tIns="45720" rIns="91440" bIns="45720" rtlCol="0" anchor="b">
            <a:normAutofit/>
          </a:bodyPr>
          <a:lstStyle/>
          <a:p>
            <a:pPr>
              <a:lnSpc>
                <a:spcPct val="90000"/>
              </a:lnSpc>
            </a:pPr>
            <a:r>
              <a:rPr lang="en-US" sz="3600">
                <a:solidFill>
                  <a:srgbClr val="FFFFFF"/>
                </a:solidFill>
              </a:rPr>
              <a:t>Concours de costumes d'époque</a:t>
            </a:r>
          </a:p>
        </p:txBody>
      </p:sp>
      <p:pic>
        <p:nvPicPr>
          <p:cNvPr id="4" name="Espace réservé du contenu 3" descr="Une image contenant habits, personne, Visage humain, intérieur&#10;&#10;Le contenu généré par l’IA peut être incorrect.">
            <a:extLst>
              <a:ext uri="{FF2B5EF4-FFF2-40B4-BE49-F238E27FC236}">
                <a16:creationId xmlns:a16="http://schemas.microsoft.com/office/drawing/2014/main" id="{15FE4710-B6A6-1C08-BD15-1D3D0427B2EC}"/>
              </a:ext>
            </a:extLst>
          </p:cNvPr>
          <p:cNvPicPr>
            <a:picLocks noGrp="1" noChangeAspect="1"/>
          </p:cNvPicPr>
          <p:nvPr>
            <p:ph idx="1"/>
          </p:nvPr>
        </p:nvPicPr>
        <p:blipFill>
          <a:blip r:embed="rId2"/>
          <a:srcRect l="13604" r="7797" b="3"/>
          <a:stretch>
            <a:fillRect/>
          </a:stretch>
        </p:blipFill>
        <p:spPr>
          <a:xfrm>
            <a:off x="4243791" y="638175"/>
            <a:ext cx="3702877" cy="5762625"/>
          </a:xfrm>
          <a:prstGeom prst="rect">
            <a:avLst/>
          </a:prstGeom>
        </p:spPr>
      </p:pic>
      <p:pic>
        <p:nvPicPr>
          <p:cNvPr id="5" name="Image 4" descr="Une image contenant habits, Visage humain, personne, parapluie&#10;&#10;Le contenu généré par l’IA peut être incorrect.">
            <a:extLst>
              <a:ext uri="{FF2B5EF4-FFF2-40B4-BE49-F238E27FC236}">
                <a16:creationId xmlns:a16="http://schemas.microsoft.com/office/drawing/2014/main" id="{53DE4471-1D24-DE3F-7AC4-F51F8EA827A2}"/>
              </a:ext>
            </a:extLst>
          </p:cNvPr>
          <p:cNvPicPr>
            <a:picLocks noChangeAspect="1"/>
          </p:cNvPicPr>
          <p:nvPr/>
        </p:nvPicPr>
        <p:blipFill>
          <a:blip r:embed="rId3"/>
          <a:srcRect r="-1" b="8180"/>
          <a:stretch>
            <a:fillRect/>
          </a:stretch>
        </p:blipFill>
        <p:spPr>
          <a:xfrm>
            <a:off x="8036240" y="638175"/>
            <a:ext cx="3702877" cy="5762625"/>
          </a:xfrm>
          <a:prstGeom prst="rect">
            <a:avLst/>
          </a:prstGeom>
        </p:spPr>
      </p:pic>
    </p:spTree>
    <p:extLst>
      <p:ext uri="{BB962C8B-B14F-4D97-AF65-F5344CB8AC3E}">
        <p14:creationId xmlns:p14="http://schemas.microsoft.com/office/powerpoint/2010/main" val="1497529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3" name="Rectangle 12">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5" name="Rectangle 14">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7" name="Rectangle 16">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useBgFill="1">
        <p:nvSpPr>
          <p:cNvPr id="19" name="Rectangle 18">
            <a:extLst>
              <a:ext uri="{FF2B5EF4-FFF2-40B4-BE49-F238E27FC236}">
                <a16:creationId xmlns:a16="http://schemas.microsoft.com/office/drawing/2014/main" id="{4CFB7F65-9106-4CAB-B5F1-B6B1476E7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0996FEB-A7FD-41B5-AC7B-E2ED8B762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3" name="Rectangle 22">
            <a:extLst>
              <a:ext uri="{FF2B5EF4-FFF2-40B4-BE49-F238E27FC236}">
                <a16:creationId xmlns:a16="http://schemas.microsoft.com/office/drawing/2014/main" id="{2F3AC5DB-7693-457F-ACCC-7E0B50B98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5" name="Rectangle 24">
            <a:extLst>
              <a:ext uri="{FF2B5EF4-FFF2-40B4-BE49-F238E27FC236}">
                <a16:creationId xmlns:a16="http://schemas.microsoft.com/office/drawing/2014/main" id="{7F9DE51B-4C99-46DA-BAA8-AFBACAA90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7" name="Rectangle 26">
            <a:extLst>
              <a:ext uri="{FF2B5EF4-FFF2-40B4-BE49-F238E27FC236}">
                <a16:creationId xmlns:a16="http://schemas.microsoft.com/office/drawing/2014/main" id="{1C96A87B-A6AF-49F9-A35C-DBCD32934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641075"/>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re 1">
            <a:extLst>
              <a:ext uri="{FF2B5EF4-FFF2-40B4-BE49-F238E27FC236}">
                <a16:creationId xmlns:a16="http://schemas.microsoft.com/office/drawing/2014/main" id="{0566BB46-E88C-02A1-3F9F-2CAA87500FAD}"/>
              </a:ext>
            </a:extLst>
          </p:cNvPr>
          <p:cNvSpPr>
            <a:spLocks noGrp="1"/>
          </p:cNvSpPr>
          <p:nvPr>
            <p:ph type="title"/>
          </p:nvPr>
        </p:nvSpPr>
        <p:spPr>
          <a:xfrm>
            <a:off x="581191" y="776445"/>
            <a:ext cx="10993549" cy="1140874"/>
          </a:xfrm>
        </p:spPr>
        <p:txBody>
          <a:bodyPr vert="horz" lIns="91440" tIns="45720" rIns="91440" bIns="45720" rtlCol="0" anchor="b">
            <a:normAutofit/>
          </a:bodyPr>
          <a:lstStyle/>
          <a:p>
            <a:r>
              <a:rPr lang="en-US" sz="3600">
                <a:solidFill>
                  <a:srgbClr val="FFFFFF"/>
                </a:solidFill>
              </a:rPr>
              <a:t>De belles dames</a:t>
            </a:r>
          </a:p>
        </p:txBody>
      </p:sp>
      <p:pic>
        <p:nvPicPr>
          <p:cNvPr id="5" name="Image 4" descr="Une image contenant habits, personne, femme, robe&#10;&#10;Le contenu généré par l’IA peut être incorrect.">
            <a:extLst>
              <a:ext uri="{FF2B5EF4-FFF2-40B4-BE49-F238E27FC236}">
                <a16:creationId xmlns:a16="http://schemas.microsoft.com/office/drawing/2014/main" id="{64E4798C-9940-5203-9092-5B90CA33EAED}"/>
              </a:ext>
            </a:extLst>
          </p:cNvPr>
          <p:cNvPicPr>
            <a:picLocks noChangeAspect="1"/>
          </p:cNvPicPr>
          <p:nvPr/>
        </p:nvPicPr>
        <p:blipFill>
          <a:blip r:embed="rId2"/>
          <a:stretch>
            <a:fillRect/>
          </a:stretch>
        </p:blipFill>
        <p:spPr>
          <a:xfrm>
            <a:off x="446533" y="3018894"/>
            <a:ext cx="3703322" cy="3277439"/>
          </a:xfrm>
          <a:prstGeom prst="rect">
            <a:avLst/>
          </a:prstGeom>
        </p:spPr>
      </p:pic>
      <p:pic>
        <p:nvPicPr>
          <p:cNvPr id="6" name="Image 5" descr="Une image contenant personne, Accessoire de mode, habits, Visage humain&#10;&#10;Le contenu généré par l’IA peut être incorrect.">
            <a:extLst>
              <a:ext uri="{FF2B5EF4-FFF2-40B4-BE49-F238E27FC236}">
                <a16:creationId xmlns:a16="http://schemas.microsoft.com/office/drawing/2014/main" id="{9E0500C6-058D-53ED-C6CB-AB4FA0B0A6D3}"/>
              </a:ext>
            </a:extLst>
          </p:cNvPr>
          <p:cNvPicPr>
            <a:picLocks noChangeAspect="1"/>
          </p:cNvPicPr>
          <p:nvPr/>
        </p:nvPicPr>
        <p:blipFill>
          <a:blip r:embed="rId3"/>
          <a:stretch>
            <a:fillRect/>
          </a:stretch>
        </p:blipFill>
        <p:spPr>
          <a:xfrm>
            <a:off x="4733124" y="2924663"/>
            <a:ext cx="2720733" cy="3465902"/>
          </a:xfrm>
          <a:prstGeom prst="rect">
            <a:avLst/>
          </a:prstGeom>
        </p:spPr>
      </p:pic>
      <p:pic>
        <p:nvPicPr>
          <p:cNvPr id="4" name="Espace réservé du contenu 3" descr="Une image contenant habits, personne, Visage humain, robe de mariée&#10;&#10;Le contenu généré par l’IA peut être incorrect.">
            <a:extLst>
              <a:ext uri="{FF2B5EF4-FFF2-40B4-BE49-F238E27FC236}">
                <a16:creationId xmlns:a16="http://schemas.microsoft.com/office/drawing/2014/main" id="{1FFDAB91-8A1B-87A6-6E66-ECBCFC48771A}"/>
              </a:ext>
            </a:extLst>
          </p:cNvPr>
          <p:cNvPicPr>
            <a:picLocks noGrp="1" noChangeAspect="1"/>
          </p:cNvPicPr>
          <p:nvPr>
            <p:ph idx="1"/>
          </p:nvPr>
        </p:nvPicPr>
        <p:blipFill>
          <a:blip r:embed="rId4"/>
          <a:stretch>
            <a:fillRect/>
          </a:stretch>
        </p:blipFill>
        <p:spPr>
          <a:xfrm>
            <a:off x="8597727" y="2924635"/>
            <a:ext cx="2582117" cy="3465930"/>
          </a:xfrm>
          <a:prstGeom prst="rect">
            <a:avLst/>
          </a:prstGeom>
        </p:spPr>
      </p:pic>
    </p:spTree>
    <p:extLst>
      <p:ext uri="{BB962C8B-B14F-4D97-AF65-F5344CB8AC3E}">
        <p14:creationId xmlns:p14="http://schemas.microsoft.com/office/powerpoint/2010/main" val="2718593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46E34E1-B02F-482E-89F3-EBE25579B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5" name="Rectangle 24">
            <a:extLst>
              <a:ext uri="{FF2B5EF4-FFF2-40B4-BE49-F238E27FC236}">
                <a16:creationId xmlns:a16="http://schemas.microsoft.com/office/drawing/2014/main" id="{F18CB569-04D1-48E8-B481-E5ED93232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7" name="Rectangle 26">
            <a:extLst>
              <a:ext uri="{FF2B5EF4-FFF2-40B4-BE49-F238E27FC236}">
                <a16:creationId xmlns:a16="http://schemas.microsoft.com/office/drawing/2014/main" id="{E4903E36-6DF4-4139-9B9A-3E7B71025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9" name="Rectangle 28">
            <a:extLst>
              <a:ext uri="{FF2B5EF4-FFF2-40B4-BE49-F238E27FC236}">
                <a16:creationId xmlns:a16="http://schemas.microsoft.com/office/drawing/2014/main" id="{1B39F387-8D08-4ACA-9F1D-F614E3A22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useBgFill="1">
        <p:nvSpPr>
          <p:cNvPr id="31" name="Rectangle 30">
            <a:extLst>
              <a:ext uri="{FF2B5EF4-FFF2-40B4-BE49-F238E27FC236}">
                <a16:creationId xmlns:a16="http://schemas.microsoft.com/office/drawing/2014/main" id="{AE13362A-F425-4424-B315-C43E28CAA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5B83552-780F-49D2-BC3A-72AAD887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033" y="4020816"/>
            <a:ext cx="7082623" cy="2296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92ABFB2-8F6B-014C-5288-4521AB8558B5}"/>
              </a:ext>
            </a:extLst>
          </p:cNvPr>
          <p:cNvSpPr>
            <a:spLocks noGrp="1"/>
          </p:cNvSpPr>
          <p:nvPr>
            <p:ph type="title"/>
          </p:nvPr>
        </p:nvSpPr>
        <p:spPr>
          <a:xfrm>
            <a:off x="581192" y="4127863"/>
            <a:ext cx="6760132" cy="1367966"/>
          </a:xfrm>
        </p:spPr>
        <p:txBody>
          <a:bodyPr vert="horz" lIns="91440" tIns="45720" rIns="91440" bIns="45720" rtlCol="0" anchor="b">
            <a:normAutofit/>
          </a:bodyPr>
          <a:lstStyle/>
          <a:p>
            <a:r>
              <a:rPr lang="en-US" sz="3600">
                <a:solidFill>
                  <a:srgbClr val="FFFFFF"/>
                </a:solidFill>
              </a:rPr>
              <a:t>Des enfants</a:t>
            </a:r>
          </a:p>
        </p:txBody>
      </p:sp>
      <p:sp>
        <p:nvSpPr>
          <p:cNvPr id="35" name="Rectangle 34">
            <a:extLst>
              <a:ext uri="{FF2B5EF4-FFF2-40B4-BE49-F238E27FC236}">
                <a16:creationId xmlns:a16="http://schemas.microsoft.com/office/drawing/2014/main" id="{7738B456-9BC9-42FA-BF0E-B82A117AD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199"/>
            <a:ext cx="7088122" cy="949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7" name="Rectangle 36">
            <a:extLst>
              <a:ext uri="{FF2B5EF4-FFF2-40B4-BE49-F238E27FC236}">
                <a16:creationId xmlns:a16="http://schemas.microsoft.com/office/drawing/2014/main" id="{5A717309-930A-42CC-ABF3-4DF421512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61620" y="453643"/>
            <a:ext cx="4083847" cy="985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pic>
        <p:nvPicPr>
          <p:cNvPr id="5" name="Image 4" descr="Une image contenant habits, personne, Visage humain, chaussures&#10;&#10;Le contenu généré par l’IA peut être incorrect.">
            <a:extLst>
              <a:ext uri="{FF2B5EF4-FFF2-40B4-BE49-F238E27FC236}">
                <a16:creationId xmlns:a16="http://schemas.microsoft.com/office/drawing/2014/main" id="{CB42A839-7057-F7B7-5103-DB84F6E5B9A4}"/>
              </a:ext>
            </a:extLst>
          </p:cNvPr>
          <p:cNvPicPr>
            <a:picLocks noChangeAspect="1"/>
          </p:cNvPicPr>
          <p:nvPr/>
        </p:nvPicPr>
        <p:blipFill>
          <a:blip r:embed="rId2"/>
          <a:srcRect l="2829" r="4135" b="-1"/>
          <a:stretch>
            <a:fillRect/>
          </a:stretch>
        </p:blipFill>
        <p:spPr>
          <a:xfrm>
            <a:off x="446529" y="636397"/>
            <a:ext cx="2311294" cy="3279644"/>
          </a:xfrm>
          <a:prstGeom prst="rect">
            <a:avLst/>
          </a:prstGeom>
        </p:spPr>
      </p:pic>
      <p:pic>
        <p:nvPicPr>
          <p:cNvPr id="7" name="Image 6" descr="Une image contenant habits, personne, chaussures, Visage humain&#10;&#10;Le contenu généré par l’IA peut être incorrect.">
            <a:extLst>
              <a:ext uri="{FF2B5EF4-FFF2-40B4-BE49-F238E27FC236}">
                <a16:creationId xmlns:a16="http://schemas.microsoft.com/office/drawing/2014/main" id="{5BEE7C96-399E-A22C-7801-1E0E2811296C}"/>
              </a:ext>
            </a:extLst>
          </p:cNvPr>
          <p:cNvPicPr>
            <a:picLocks noChangeAspect="1"/>
          </p:cNvPicPr>
          <p:nvPr/>
        </p:nvPicPr>
        <p:blipFill>
          <a:blip r:embed="rId3"/>
          <a:srcRect r="10919" b="-1"/>
          <a:stretch>
            <a:fillRect/>
          </a:stretch>
        </p:blipFill>
        <p:spPr>
          <a:xfrm>
            <a:off x="2861363" y="636396"/>
            <a:ext cx="2256867" cy="3279644"/>
          </a:xfrm>
          <a:prstGeom prst="rect">
            <a:avLst/>
          </a:prstGeom>
        </p:spPr>
      </p:pic>
      <p:pic>
        <p:nvPicPr>
          <p:cNvPr id="4" name="Espace réservé du contenu 3" descr="Une image contenant habits, personne, Visage humain, bâtiment&#10;&#10;Le contenu généré par l’IA peut être incorrect.">
            <a:extLst>
              <a:ext uri="{FF2B5EF4-FFF2-40B4-BE49-F238E27FC236}">
                <a16:creationId xmlns:a16="http://schemas.microsoft.com/office/drawing/2014/main" id="{33D1C2DB-6E44-32ED-B3DA-634058BA5CC9}"/>
              </a:ext>
            </a:extLst>
          </p:cNvPr>
          <p:cNvPicPr>
            <a:picLocks noChangeAspect="1"/>
          </p:cNvPicPr>
          <p:nvPr/>
        </p:nvPicPr>
        <p:blipFill>
          <a:blip r:embed="rId4"/>
          <a:srcRect l="5192" r="8275" b="-1"/>
          <a:stretch>
            <a:fillRect/>
          </a:stretch>
        </p:blipFill>
        <p:spPr>
          <a:xfrm>
            <a:off x="5221740" y="636396"/>
            <a:ext cx="2312910" cy="3279644"/>
          </a:xfrm>
          <a:prstGeom prst="rect">
            <a:avLst/>
          </a:prstGeom>
        </p:spPr>
      </p:pic>
      <p:pic>
        <p:nvPicPr>
          <p:cNvPr id="6" name="Image 5" descr="Une image contenant habits, personne, Visage humain, chaussures&#10;&#10;Le contenu généré par l’IA peut être incorrect.">
            <a:extLst>
              <a:ext uri="{FF2B5EF4-FFF2-40B4-BE49-F238E27FC236}">
                <a16:creationId xmlns:a16="http://schemas.microsoft.com/office/drawing/2014/main" id="{0F545AD7-7067-3594-2C5D-736F862B4EA5}"/>
              </a:ext>
            </a:extLst>
          </p:cNvPr>
          <p:cNvPicPr>
            <a:picLocks noChangeAspect="1"/>
          </p:cNvPicPr>
          <p:nvPr/>
        </p:nvPicPr>
        <p:blipFill>
          <a:blip r:embed="rId5"/>
          <a:srcRect l="5385" r="14273" b="-2"/>
          <a:stretch>
            <a:fillRect/>
          </a:stretch>
        </p:blipFill>
        <p:spPr>
          <a:xfrm>
            <a:off x="7661620" y="636396"/>
            <a:ext cx="4084516" cy="5680539"/>
          </a:xfrm>
          <a:prstGeom prst="rect">
            <a:avLst/>
          </a:prstGeom>
        </p:spPr>
      </p:pic>
    </p:spTree>
    <p:extLst>
      <p:ext uri="{BB962C8B-B14F-4D97-AF65-F5344CB8AC3E}">
        <p14:creationId xmlns:p14="http://schemas.microsoft.com/office/powerpoint/2010/main" val="1739036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3" name="Rectangle 12">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7" name="Rectangle 16">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useBgFill="1">
        <p:nvSpPr>
          <p:cNvPr id="19" name="Rectangle 18">
            <a:extLst>
              <a:ext uri="{FF2B5EF4-FFF2-40B4-BE49-F238E27FC236}">
                <a16:creationId xmlns:a16="http://schemas.microsoft.com/office/drawing/2014/main" id="{4CFB7F65-9106-4CAB-B5F1-B6B1476E7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0996FEB-A7FD-41B5-AC7B-E2ED8B762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3" name="Rectangle 22">
            <a:extLst>
              <a:ext uri="{FF2B5EF4-FFF2-40B4-BE49-F238E27FC236}">
                <a16:creationId xmlns:a16="http://schemas.microsoft.com/office/drawing/2014/main" id="{2F3AC5DB-7693-457F-ACCC-7E0B50B98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5" name="Rectangle 24">
            <a:extLst>
              <a:ext uri="{FF2B5EF4-FFF2-40B4-BE49-F238E27FC236}">
                <a16:creationId xmlns:a16="http://schemas.microsoft.com/office/drawing/2014/main" id="{7F9DE51B-4C99-46DA-BAA8-AFBACAA90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7" name="Rectangle 26">
            <a:extLst>
              <a:ext uri="{FF2B5EF4-FFF2-40B4-BE49-F238E27FC236}">
                <a16:creationId xmlns:a16="http://schemas.microsoft.com/office/drawing/2014/main" id="{1C96A87B-A6AF-49F9-A35C-DBCD32934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641075"/>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EDC0A635-772C-F8B1-9979-62C5B1FFA7D5}"/>
              </a:ext>
            </a:extLst>
          </p:cNvPr>
          <p:cNvSpPr>
            <a:spLocks noGrp="1"/>
          </p:cNvSpPr>
          <p:nvPr>
            <p:ph type="title"/>
          </p:nvPr>
        </p:nvSpPr>
        <p:spPr>
          <a:xfrm>
            <a:off x="581191" y="776445"/>
            <a:ext cx="10993549" cy="1140874"/>
          </a:xfrm>
        </p:spPr>
        <p:txBody>
          <a:bodyPr vert="horz" lIns="91440" tIns="45720" rIns="91440" bIns="45720" rtlCol="0" anchor="b">
            <a:normAutofit/>
          </a:bodyPr>
          <a:lstStyle/>
          <a:p>
            <a:r>
              <a:rPr lang="en-US" sz="3600">
                <a:solidFill>
                  <a:srgbClr val="FFFFFF"/>
                </a:solidFill>
              </a:rPr>
              <a:t>De beaux messieurs</a:t>
            </a:r>
          </a:p>
        </p:txBody>
      </p:sp>
      <p:pic>
        <p:nvPicPr>
          <p:cNvPr id="4" name="Espace réservé du contenu 3" descr="Une image contenant habits, personne, chaussures, bâtiment&#10;&#10;Le contenu généré par l’IA peut être incorrect.">
            <a:extLst>
              <a:ext uri="{FF2B5EF4-FFF2-40B4-BE49-F238E27FC236}">
                <a16:creationId xmlns:a16="http://schemas.microsoft.com/office/drawing/2014/main" id="{D42C5B9F-3C83-3413-FA32-6215DEE35E7A}"/>
              </a:ext>
            </a:extLst>
          </p:cNvPr>
          <p:cNvPicPr>
            <a:picLocks noGrp="1" noChangeAspect="1"/>
          </p:cNvPicPr>
          <p:nvPr>
            <p:ph idx="1"/>
          </p:nvPr>
        </p:nvPicPr>
        <p:blipFill>
          <a:blip r:embed="rId2"/>
          <a:srcRect t="10363" r="3" b="8217"/>
          <a:stretch>
            <a:fillRect/>
          </a:stretch>
        </p:blipFill>
        <p:spPr>
          <a:xfrm>
            <a:off x="446533" y="2924663"/>
            <a:ext cx="3703322" cy="3465902"/>
          </a:xfrm>
          <a:prstGeom prst="rect">
            <a:avLst/>
          </a:prstGeom>
        </p:spPr>
      </p:pic>
      <p:pic>
        <p:nvPicPr>
          <p:cNvPr id="5" name="Image 4" descr="Une image contenant personne, habits, Visage humain, homme&#10;&#10;Le contenu généré par l’IA peut être incorrect.">
            <a:extLst>
              <a:ext uri="{FF2B5EF4-FFF2-40B4-BE49-F238E27FC236}">
                <a16:creationId xmlns:a16="http://schemas.microsoft.com/office/drawing/2014/main" id="{DD7FA9F2-3B63-5F9A-2A92-334C09A1FE7F}"/>
              </a:ext>
            </a:extLst>
          </p:cNvPr>
          <p:cNvPicPr>
            <a:picLocks noChangeAspect="1"/>
          </p:cNvPicPr>
          <p:nvPr/>
        </p:nvPicPr>
        <p:blipFill>
          <a:blip r:embed="rId3"/>
          <a:srcRect t="5606" b="9228"/>
          <a:stretch>
            <a:fillRect/>
          </a:stretch>
        </p:blipFill>
        <p:spPr>
          <a:xfrm>
            <a:off x="4241831" y="2924663"/>
            <a:ext cx="3703320" cy="3465902"/>
          </a:xfrm>
          <a:prstGeom prst="rect">
            <a:avLst/>
          </a:prstGeom>
        </p:spPr>
      </p:pic>
      <p:pic>
        <p:nvPicPr>
          <p:cNvPr id="6" name="Image 5" descr="Une image contenant habits, personne, homme, Visage humain&#10;&#10;Le contenu généré par l’IA peut être incorrect.">
            <a:extLst>
              <a:ext uri="{FF2B5EF4-FFF2-40B4-BE49-F238E27FC236}">
                <a16:creationId xmlns:a16="http://schemas.microsoft.com/office/drawing/2014/main" id="{7D2C72B8-596B-1B1E-B44D-CE3E7C17B4ED}"/>
              </a:ext>
            </a:extLst>
          </p:cNvPr>
          <p:cNvPicPr>
            <a:picLocks noChangeAspect="1"/>
          </p:cNvPicPr>
          <p:nvPr/>
        </p:nvPicPr>
        <p:blipFill>
          <a:blip r:embed="rId4"/>
          <a:srcRect r="1" b="18110"/>
          <a:stretch>
            <a:fillRect/>
          </a:stretch>
        </p:blipFill>
        <p:spPr>
          <a:xfrm>
            <a:off x="8037125" y="2924635"/>
            <a:ext cx="3703322" cy="3465930"/>
          </a:xfrm>
          <a:prstGeom prst="rect">
            <a:avLst/>
          </a:prstGeom>
        </p:spPr>
      </p:pic>
    </p:spTree>
    <p:extLst>
      <p:ext uri="{BB962C8B-B14F-4D97-AF65-F5344CB8AC3E}">
        <p14:creationId xmlns:p14="http://schemas.microsoft.com/office/powerpoint/2010/main" val="1104095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5" name="Rectangle 14">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7" name="Rectangle 16">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re 1">
            <a:extLst>
              <a:ext uri="{FF2B5EF4-FFF2-40B4-BE49-F238E27FC236}">
                <a16:creationId xmlns:a16="http://schemas.microsoft.com/office/drawing/2014/main" id="{9843F868-E0B3-A528-305F-BBFB50F794D8}"/>
              </a:ext>
            </a:extLst>
          </p:cNvPr>
          <p:cNvSpPr>
            <a:spLocks noGrp="1"/>
          </p:cNvSpPr>
          <p:nvPr>
            <p:ph type="title"/>
          </p:nvPr>
        </p:nvSpPr>
        <p:spPr>
          <a:xfrm>
            <a:off x="638620" y="863695"/>
            <a:ext cx="3511233" cy="3779995"/>
          </a:xfrm>
        </p:spPr>
        <p:txBody>
          <a:bodyPr vert="horz" lIns="91440" tIns="45720" rIns="91440" bIns="45720" rtlCol="0" anchor="ctr">
            <a:normAutofit/>
          </a:bodyPr>
          <a:lstStyle/>
          <a:p>
            <a:pPr algn="ctr"/>
            <a:r>
              <a:rPr lang="en-US" sz="3600">
                <a:solidFill>
                  <a:srgbClr val="FFFFFF"/>
                </a:solidFill>
              </a:rPr>
              <a:t>Une famille</a:t>
            </a:r>
          </a:p>
        </p:txBody>
      </p:sp>
      <p:sp>
        <p:nvSpPr>
          <p:cNvPr id="21" name="Rectangle 20">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pic>
        <p:nvPicPr>
          <p:cNvPr id="4" name="Espace réservé du contenu 3" descr="Une image contenant habits, personne, robe, Visage humain&#10;&#10;Le contenu généré par l’IA peut être incorrect.">
            <a:extLst>
              <a:ext uri="{FF2B5EF4-FFF2-40B4-BE49-F238E27FC236}">
                <a16:creationId xmlns:a16="http://schemas.microsoft.com/office/drawing/2014/main" id="{05E61FCE-E63F-0140-6F4A-F35A525316EC}"/>
              </a:ext>
            </a:extLst>
          </p:cNvPr>
          <p:cNvPicPr>
            <a:picLocks noGrp="1" noChangeAspect="1"/>
          </p:cNvPicPr>
          <p:nvPr>
            <p:ph idx="1"/>
          </p:nvPr>
        </p:nvPicPr>
        <p:blipFill>
          <a:blip r:embed="rId2"/>
          <a:srcRect t="8357" r="2" b="9430"/>
          <a:stretch>
            <a:fillRect/>
          </a:stretch>
        </p:blipFill>
        <p:spPr>
          <a:xfrm>
            <a:off x="4654295" y="457200"/>
            <a:ext cx="7086151" cy="5899650"/>
          </a:xfrm>
          <a:prstGeom prst="rect">
            <a:avLst/>
          </a:prstGeom>
        </p:spPr>
      </p:pic>
    </p:spTree>
    <p:extLst>
      <p:ext uri="{BB962C8B-B14F-4D97-AF65-F5344CB8AC3E}">
        <p14:creationId xmlns:p14="http://schemas.microsoft.com/office/powerpoint/2010/main" val="1175524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5" name="Rectangle 34">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7" name="Rectangle 36">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9" name="Rectangle 38">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41" name="Rectangle 40">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3" name="Rectangle 42">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8BDEA023-D9F6-8F3D-6EB9-069CE2D31D40}"/>
              </a:ext>
            </a:extLst>
          </p:cNvPr>
          <p:cNvSpPr>
            <a:spLocks noGrp="1"/>
          </p:cNvSpPr>
          <p:nvPr>
            <p:ph type="title"/>
          </p:nvPr>
        </p:nvSpPr>
        <p:spPr>
          <a:xfrm>
            <a:off x="638620" y="863695"/>
            <a:ext cx="3511233" cy="3779995"/>
          </a:xfrm>
        </p:spPr>
        <p:txBody>
          <a:bodyPr vert="horz" lIns="91440" tIns="45720" rIns="91440" bIns="45720" rtlCol="0" anchor="ctr">
            <a:normAutofit/>
          </a:bodyPr>
          <a:lstStyle/>
          <a:p>
            <a:pPr algn="ctr"/>
            <a:r>
              <a:rPr lang="en-US" sz="3600" dirty="0">
                <a:solidFill>
                  <a:srgbClr val="FFFFFF"/>
                </a:solidFill>
              </a:rPr>
              <a:t>Mariage du </a:t>
            </a:r>
            <a:br>
              <a:rPr lang="en-US" sz="3600" dirty="0">
                <a:solidFill>
                  <a:srgbClr val="FFFFFF"/>
                </a:solidFill>
              </a:rPr>
            </a:br>
            <a:r>
              <a:rPr lang="en-US" sz="3600" dirty="0">
                <a:solidFill>
                  <a:srgbClr val="FFFFFF"/>
                </a:solidFill>
              </a:rPr>
              <a:t>28 </a:t>
            </a:r>
            <a:r>
              <a:rPr lang="en-US" sz="3600" dirty="0" err="1">
                <a:solidFill>
                  <a:srgbClr val="FFFFFF"/>
                </a:solidFill>
              </a:rPr>
              <a:t>juin</a:t>
            </a:r>
            <a:r>
              <a:rPr lang="en-US" sz="3600" dirty="0">
                <a:solidFill>
                  <a:srgbClr val="FFFFFF"/>
                </a:solidFill>
              </a:rPr>
              <a:t> 1980 </a:t>
            </a:r>
            <a:r>
              <a:rPr lang="en-US" sz="3600" dirty="0" err="1">
                <a:solidFill>
                  <a:srgbClr val="FFFFFF"/>
                </a:solidFill>
              </a:rPr>
              <a:t>durant</a:t>
            </a:r>
            <a:r>
              <a:rPr lang="en-US" sz="3600" dirty="0">
                <a:solidFill>
                  <a:srgbClr val="FFFFFF"/>
                </a:solidFill>
              </a:rPr>
              <a:t> les </a:t>
            </a:r>
            <a:r>
              <a:rPr lang="en-US" sz="3600" dirty="0" err="1">
                <a:solidFill>
                  <a:srgbClr val="FFFFFF"/>
                </a:solidFill>
              </a:rPr>
              <a:t>célébrations</a:t>
            </a:r>
            <a:r>
              <a:rPr lang="en-US" sz="3600" dirty="0">
                <a:solidFill>
                  <a:srgbClr val="FFFFFF"/>
                </a:solidFill>
              </a:rPr>
              <a:t> du 100</a:t>
            </a:r>
            <a:r>
              <a:rPr lang="en-US" sz="3600" baseline="30000" dirty="0">
                <a:solidFill>
                  <a:srgbClr val="FFFFFF"/>
                </a:solidFill>
              </a:rPr>
              <a:t>e</a:t>
            </a:r>
            <a:endParaRPr lang="en-US" sz="3600" baseline="30000">
              <a:solidFill>
                <a:srgbClr val="FFFFFF"/>
              </a:solidFill>
            </a:endParaRPr>
          </a:p>
        </p:txBody>
      </p:sp>
      <p:sp>
        <p:nvSpPr>
          <p:cNvPr id="3" name="ZoneTexte 2">
            <a:extLst>
              <a:ext uri="{FF2B5EF4-FFF2-40B4-BE49-F238E27FC236}">
                <a16:creationId xmlns:a16="http://schemas.microsoft.com/office/drawing/2014/main" id="{0D9B6F6C-FF0A-F680-3694-D22799EABA4D}"/>
              </a:ext>
            </a:extLst>
          </p:cNvPr>
          <p:cNvSpPr txBox="1"/>
          <p:nvPr/>
        </p:nvSpPr>
        <p:spPr>
          <a:xfrm>
            <a:off x="307317" y="4739780"/>
            <a:ext cx="4328450" cy="114705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20000"/>
              </a:spcBef>
              <a:spcAft>
                <a:spcPts val="600"/>
              </a:spcAft>
              <a:buClr>
                <a:schemeClr val="accent2"/>
              </a:buClr>
              <a:buSzPct val="92000"/>
            </a:pPr>
            <a:r>
              <a:rPr lang="en-US" sz="1900" cap="all">
                <a:solidFill>
                  <a:schemeClr val="accent1">
                    <a:lumMod val="75000"/>
                    <a:lumOff val="25000"/>
                  </a:schemeClr>
                </a:solidFill>
              </a:rPr>
              <a:t>Michel Turpin et  Aline Turpin, Jean-Yves Turpin et Alice Roy, </a:t>
            </a:r>
            <a:r>
              <a:rPr lang="en-US" sz="1900" cap="all" err="1">
                <a:solidFill>
                  <a:schemeClr val="accent1">
                    <a:lumMod val="75000"/>
                    <a:lumOff val="25000"/>
                  </a:schemeClr>
                </a:solidFill>
              </a:rPr>
              <a:t>Réna</a:t>
            </a:r>
            <a:r>
              <a:rPr lang="en-US" sz="1900" cap="all">
                <a:solidFill>
                  <a:schemeClr val="accent1">
                    <a:lumMod val="75000"/>
                    <a:lumOff val="25000"/>
                  </a:schemeClr>
                </a:solidFill>
              </a:rPr>
              <a:t> et Maurice Roy</a:t>
            </a:r>
            <a:endParaRPr lang="fr-FR">
              <a:solidFill>
                <a:schemeClr val="accent1">
                  <a:lumMod val="75000"/>
                  <a:lumOff val="25000"/>
                </a:schemeClr>
              </a:solidFill>
            </a:endParaRPr>
          </a:p>
        </p:txBody>
      </p:sp>
      <p:sp>
        <p:nvSpPr>
          <p:cNvPr id="45" name="Rectangle 44">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pic>
        <p:nvPicPr>
          <p:cNvPr id="4" name="Espace réservé du contenu 3" descr="Une image contenant habits, homme, personne, costume&#10;&#10;Le contenu généré par l’IA peut être incorrect.">
            <a:extLst>
              <a:ext uri="{FF2B5EF4-FFF2-40B4-BE49-F238E27FC236}">
                <a16:creationId xmlns:a16="http://schemas.microsoft.com/office/drawing/2014/main" id="{34175DBC-C496-64CB-D353-8B9C834B236A}"/>
              </a:ext>
            </a:extLst>
          </p:cNvPr>
          <p:cNvPicPr>
            <a:picLocks noGrp="1" noChangeAspect="1"/>
          </p:cNvPicPr>
          <p:nvPr>
            <p:ph idx="1"/>
          </p:nvPr>
        </p:nvPicPr>
        <p:blipFill>
          <a:blip r:embed="rId2"/>
          <a:srcRect t="1628" r="-2" b="22607"/>
          <a:stretch>
            <a:fillRect/>
          </a:stretch>
        </p:blipFill>
        <p:spPr>
          <a:xfrm>
            <a:off x="4654295" y="457200"/>
            <a:ext cx="7086151" cy="5899650"/>
          </a:xfrm>
          <a:prstGeom prst="rect">
            <a:avLst/>
          </a:prstGeom>
        </p:spPr>
      </p:pic>
    </p:spTree>
    <p:extLst>
      <p:ext uri="{BB962C8B-B14F-4D97-AF65-F5344CB8AC3E}">
        <p14:creationId xmlns:p14="http://schemas.microsoft.com/office/powerpoint/2010/main" val="3473055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5" name="Rectangle 14">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7" name="Rectangle 16">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re 1">
            <a:extLst>
              <a:ext uri="{FF2B5EF4-FFF2-40B4-BE49-F238E27FC236}">
                <a16:creationId xmlns:a16="http://schemas.microsoft.com/office/drawing/2014/main" id="{21195B35-A7B6-2F0C-D9EF-5E1BB819BCD2}"/>
              </a:ext>
            </a:extLst>
          </p:cNvPr>
          <p:cNvSpPr>
            <a:spLocks noGrp="1"/>
          </p:cNvSpPr>
          <p:nvPr>
            <p:ph type="title"/>
          </p:nvPr>
        </p:nvSpPr>
        <p:spPr>
          <a:xfrm>
            <a:off x="638620" y="863695"/>
            <a:ext cx="3511233" cy="3779995"/>
          </a:xfrm>
        </p:spPr>
        <p:txBody>
          <a:bodyPr vert="horz" lIns="91440" tIns="45720" rIns="91440" bIns="45720" rtlCol="0" anchor="ctr">
            <a:normAutofit/>
          </a:bodyPr>
          <a:lstStyle/>
          <a:p>
            <a:pPr algn="ctr"/>
            <a:r>
              <a:rPr lang="en-US" sz="3600">
                <a:solidFill>
                  <a:srgbClr val="FFFFFF"/>
                </a:solidFill>
              </a:rPr>
              <a:t>Quelle belle participation pour ce 100</a:t>
            </a:r>
            <a:r>
              <a:rPr lang="en-US" sz="3600" baseline="30000">
                <a:solidFill>
                  <a:srgbClr val="FFFFFF"/>
                </a:solidFill>
              </a:rPr>
              <a:t>e</a:t>
            </a:r>
            <a:r>
              <a:rPr lang="en-US" sz="3600">
                <a:solidFill>
                  <a:srgbClr val="FFFFFF"/>
                </a:solidFill>
              </a:rPr>
              <a:t> anniversaire!</a:t>
            </a:r>
          </a:p>
        </p:txBody>
      </p:sp>
      <p:sp>
        <p:nvSpPr>
          <p:cNvPr id="21" name="Rectangle 20">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pic>
        <p:nvPicPr>
          <p:cNvPr id="4" name="Espace réservé du contenu 3" descr="Une image contenant habits, personne, robe, intérieur&#10;&#10;Le contenu généré par l’IA peut être incorrect.">
            <a:extLst>
              <a:ext uri="{FF2B5EF4-FFF2-40B4-BE49-F238E27FC236}">
                <a16:creationId xmlns:a16="http://schemas.microsoft.com/office/drawing/2014/main" id="{B5680DD6-81E9-0AD4-EDD7-4F5D83BDB262}"/>
              </a:ext>
            </a:extLst>
          </p:cNvPr>
          <p:cNvPicPr>
            <a:picLocks noGrp="1" noChangeAspect="1"/>
          </p:cNvPicPr>
          <p:nvPr>
            <p:ph idx="1"/>
          </p:nvPr>
        </p:nvPicPr>
        <p:blipFill>
          <a:blip r:embed="rId2"/>
          <a:srcRect l="1459" r="7258" b="1"/>
          <a:stretch>
            <a:fillRect/>
          </a:stretch>
        </p:blipFill>
        <p:spPr>
          <a:xfrm>
            <a:off x="4654295" y="457200"/>
            <a:ext cx="7086151" cy="5899650"/>
          </a:xfrm>
          <a:prstGeom prst="rect">
            <a:avLst/>
          </a:prstGeom>
        </p:spPr>
      </p:pic>
    </p:spTree>
    <p:extLst>
      <p:ext uri="{BB962C8B-B14F-4D97-AF65-F5344CB8AC3E}">
        <p14:creationId xmlns:p14="http://schemas.microsoft.com/office/powerpoint/2010/main" val="4284646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7" name="Rectangle 16">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B7CA6D21-F24D-F30D-29AD-47FEE01F965A}"/>
              </a:ext>
            </a:extLst>
          </p:cNvPr>
          <p:cNvSpPr>
            <a:spLocks noGrp="1"/>
          </p:cNvSpPr>
          <p:nvPr>
            <p:ph type="title"/>
          </p:nvPr>
        </p:nvSpPr>
        <p:spPr>
          <a:xfrm>
            <a:off x="638620" y="863695"/>
            <a:ext cx="3511233" cy="3779995"/>
          </a:xfrm>
        </p:spPr>
        <p:txBody>
          <a:bodyPr vert="horz" lIns="91440" tIns="45720" rIns="91440" bIns="45720" rtlCol="0" anchor="ctr">
            <a:normAutofit/>
          </a:bodyPr>
          <a:lstStyle/>
          <a:p>
            <a:pPr algn="ctr"/>
            <a:r>
              <a:rPr lang="en-US" sz="3600" dirty="0" err="1">
                <a:solidFill>
                  <a:srgbClr val="FFFFFF"/>
                </a:solidFill>
              </a:rPr>
              <a:t>L'église</a:t>
            </a:r>
            <a:r>
              <a:rPr lang="en-US" sz="3600" dirty="0">
                <a:solidFill>
                  <a:srgbClr val="FFFFFF"/>
                </a:solidFill>
              </a:rPr>
              <a:t> : </a:t>
            </a:r>
            <a:br>
              <a:rPr lang="en-US" dirty="0"/>
            </a:br>
            <a:r>
              <a:rPr lang="en-US" sz="3600" dirty="0">
                <a:solidFill>
                  <a:srgbClr val="FFFFFF"/>
                </a:solidFill>
              </a:rPr>
              <a:t>lieu de </a:t>
            </a:r>
            <a:r>
              <a:rPr lang="en-US" sz="3600" dirty="0" err="1">
                <a:solidFill>
                  <a:srgbClr val="FFFFFF"/>
                </a:solidFill>
              </a:rPr>
              <a:t>culte</a:t>
            </a:r>
            <a:endParaRPr lang="en-US" sz="3600" dirty="0">
              <a:solidFill>
                <a:srgbClr val="FFFFFF"/>
              </a:solidFill>
            </a:endParaRPr>
          </a:p>
        </p:txBody>
      </p:sp>
      <p:sp>
        <p:nvSpPr>
          <p:cNvPr id="21" name="Rectangle 20">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pic>
        <p:nvPicPr>
          <p:cNvPr id="4" name="Espace réservé du contenu 3" descr="Une image contenant habits, intérieur, mur, personne&#10;&#10;Le contenu généré par l’IA peut être incorrect.">
            <a:extLst>
              <a:ext uri="{FF2B5EF4-FFF2-40B4-BE49-F238E27FC236}">
                <a16:creationId xmlns:a16="http://schemas.microsoft.com/office/drawing/2014/main" id="{97F53C73-EC3E-F4F5-FA4B-6AC41D6FEF5C}"/>
              </a:ext>
            </a:extLst>
          </p:cNvPr>
          <p:cNvPicPr>
            <a:picLocks noGrp="1" noChangeAspect="1"/>
          </p:cNvPicPr>
          <p:nvPr>
            <p:ph idx="1"/>
          </p:nvPr>
        </p:nvPicPr>
        <p:blipFill>
          <a:blip r:embed="rId2"/>
          <a:srcRect r="2" b="35686"/>
          <a:stretch>
            <a:fillRect/>
          </a:stretch>
        </p:blipFill>
        <p:spPr>
          <a:xfrm>
            <a:off x="4654295" y="457200"/>
            <a:ext cx="7086151" cy="5899650"/>
          </a:xfrm>
          <a:prstGeom prst="rect">
            <a:avLst/>
          </a:prstGeom>
        </p:spPr>
      </p:pic>
      <p:sp>
        <p:nvSpPr>
          <p:cNvPr id="5" name="ZoneTexte 4">
            <a:extLst>
              <a:ext uri="{FF2B5EF4-FFF2-40B4-BE49-F238E27FC236}">
                <a16:creationId xmlns:a16="http://schemas.microsoft.com/office/drawing/2014/main" id="{54AA5FCE-8AF9-42FC-3F16-2012078B2ABB}"/>
              </a:ext>
            </a:extLst>
          </p:cNvPr>
          <p:cNvSpPr txBox="1"/>
          <p:nvPr/>
        </p:nvSpPr>
        <p:spPr>
          <a:xfrm>
            <a:off x="5145018" y="5451188"/>
            <a:ext cx="60908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a:solidFill>
                  <a:schemeClr val="bg1"/>
                </a:solidFill>
              </a:rPr>
              <a:t>Mgr Paul-André Durocher</a:t>
            </a:r>
          </a:p>
        </p:txBody>
      </p:sp>
    </p:spTree>
    <p:extLst>
      <p:ext uri="{BB962C8B-B14F-4D97-AF65-F5344CB8AC3E}">
        <p14:creationId xmlns:p14="http://schemas.microsoft.com/office/powerpoint/2010/main" val="3654563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7" name="Rectangle 36">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8" name="Rectangle 37">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9" name="Rectangle 38">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useBgFill="1">
        <p:nvSpPr>
          <p:cNvPr id="40" name="Rectangle 39">
            <a:extLst>
              <a:ext uri="{FF2B5EF4-FFF2-40B4-BE49-F238E27FC236}">
                <a16:creationId xmlns:a16="http://schemas.microsoft.com/office/drawing/2014/main" id="{52A5E297-FCC0-4CBB-B0F2-AD10B61F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F7FBDA2-CA1E-4D12-868A-9193C9AA7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2873" y="734134"/>
            <a:ext cx="7498616"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6" name="ZoneTexte 5">
            <a:extLst>
              <a:ext uri="{FF2B5EF4-FFF2-40B4-BE49-F238E27FC236}">
                <a16:creationId xmlns:a16="http://schemas.microsoft.com/office/drawing/2014/main" id="{AE695B27-5502-61D0-857C-9F46C44347DF}"/>
              </a:ext>
            </a:extLst>
          </p:cNvPr>
          <p:cNvSpPr txBox="1"/>
          <p:nvPr/>
        </p:nvSpPr>
        <p:spPr>
          <a:xfrm>
            <a:off x="4546586" y="2568924"/>
            <a:ext cx="6798608" cy="173365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ct val="20000"/>
              </a:spcBef>
              <a:spcAft>
                <a:spcPts val="600"/>
              </a:spcAft>
              <a:buClr>
                <a:schemeClr val="accent2"/>
              </a:buClr>
              <a:buSzPct val="92000"/>
            </a:pPr>
            <a:r>
              <a:rPr lang="en-US" sz="3200" b="1" cap="all" dirty="0">
                <a:solidFill>
                  <a:srgbClr val="EBEBEB"/>
                </a:solidFill>
              </a:rPr>
              <a:t>Elle </a:t>
            </a:r>
            <a:r>
              <a:rPr lang="en-US" sz="3200" b="1" cap="all" err="1">
                <a:solidFill>
                  <a:srgbClr val="EBEBEB"/>
                </a:solidFill>
              </a:rPr>
              <a:t>reçoit</a:t>
            </a:r>
            <a:r>
              <a:rPr lang="en-US" sz="3200" b="1" cap="all" dirty="0">
                <a:solidFill>
                  <a:srgbClr val="EBEBEB"/>
                </a:solidFill>
              </a:rPr>
              <a:t> son </a:t>
            </a:r>
            <a:r>
              <a:rPr lang="en-US" sz="3200" b="1" cap="all" err="1">
                <a:solidFill>
                  <a:srgbClr val="EBEBEB"/>
                </a:solidFill>
              </a:rPr>
              <a:t>érection</a:t>
            </a:r>
            <a:r>
              <a:rPr lang="en-US" sz="3200" b="1" cap="all" dirty="0">
                <a:solidFill>
                  <a:srgbClr val="EBEBEB"/>
                </a:solidFill>
              </a:rPr>
              <a:t> </a:t>
            </a:r>
            <a:r>
              <a:rPr lang="en-US" sz="3200" b="1" cap="all" err="1">
                <a:solidFill>
                  <a:srgbClr val="EBEBEB"/>
                </a:solidFill>
              </a:rPr>
              <a:t>canonique</a:t>
            </a:r>
            <a:r>
              <a:rPr lang="en-US" sz="3200" b="1" cap="all" dirty="0">
                <a:solidFill>
                  <a:srgbClr val="EBEBEB"/>
                </a:solidFill>
              </a:rPr>
              <a:t> </a:t>
            </a:r>
            <a:r>
              <a:rPr lang="en-US" sz="3200" b="1" cap="all" err="1">
                <a:solidFill>
                  <a:srgbClr val="EBEBEB"/>
                </a:solidFill>
              </a:rPr>
              <a:t>en</a:t>
            </a:r>
            <a:r>
              <a:rPr lang="en-US" sz="3200" b="1" cap="all" dirty="0">
                <a:solidFill>
                  <a:srgbClr val="EBEBEB"/>
                </a:solidFill>
              </a:rPr>
              <a:t> 1880 et </a:t>
            </a:r>
            <a:r>
              <a:rPr lang="en-US" sz="3200" b="1" cap="all">
                <a:solidFill>
                  <a:srgbClr val="EBEBEB"/>
                </a:solidFill>
              </a:rPr>
              <a:t>Saint Félix </a:t>
            </a:r>
            <a:r>
              <a:rPr lang="en-US" sz="3200" b="1" cap="all" dirty="0">
                <a:solidFill>
                  <a:srgbClr val="EBEBEB"/>
                </a:solidFill>
              </a:rPr>
              <a:t>de Valois </a:t>
            </a:r>
            <a:r>
              <a:rPr lang="en-US" sz="3200" b="1" cap="all" err="1">
                <a:solidFill>
                  <a:srgbClr val="EBEBEB"/>
                </a:solidFill>
              </a:rPr>
              <a:t>devient</a:t>
            </a:r>
            <a:r>
              <a:rPr lang="en-US" sz="3200" b="1" cap="all" dirty="0">
                <a:solidFill>
                  <a:srgbClr val="EBEBEB"/>
                </a:solidFill>
              </a:rPr>
              <a:t> </a:t>
            </a:r>
            <a:r>
              <a:rPr lang="en-US" sz="3200" b="1" cap="all">
                <a:solidFill>
                  <a:srgbClr val="EBEBEB"/>
                </a:solidFill>
              </a:rPr>
              <a:t>LE </a:t>
            </a:r>
            <a:r>
              <a:rPr lang="en-US" sz="3200" b="1" cap="all" dirty="0">
                <a:solidFill>
                  <a:srgbClr val="EBEBEB"/>
                </a:solidFill>
              </a:rPr>
              <a:t>patron de la </a:t>
            </a:r>
            <a:r>
              <a:rPr lang="en-US" sz="3200" b="1" cap="all" err="1">
                <a:solidFill>
                  <a:srgbClr val="EBEBEB"/>
                </a:solidFill>
              </a:rPr>
              <a:t>paroisse</a:t>
            </a:r>
            <a:r>
              <a:rPr lang="en-US" sz="3200" b="1" cap="all" dirty="0">
                <a:solidFill>
                  <a:srgbClr val="EBEBEB"/>
                </a:solidFill>
              </a:rPr>
              <a:t>.</a:t>
            </a:r>
          </a:p>
        </p:txBody>
      </p:sp>
      <p:grpSp>
        <p:nvGrpSpPr>
          <p:cNvPr id="42" name="Group 22">
            <a:extLst>
              <a:ext uri="{FF2B5EF4-FFF2-40B4-BE49-F238E27FC236}">
                <a16:creationId xmlns:a16="http://schemas.microsoft.com/office/drawing/2014/main" id="{C3E10249-5CE7-46B7-BF63-CADFE9DC19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4" name="Rectangle 23">
              <a:extLst>
                <a:ext uri="{FF2B5EF4-FFF2-40B4-BE49-F238E27FC236}">
                  <a16:creationId xmlns:a16="http://schemas.microsoft.com/office/drawing/2014/main" id="{E0A0B672-D861-46A7-A5CE-F47D2E89C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5" name="Rectangle 24">
              <a:extLst>
                <a:ext uri="{FF2B5EF4-FFF2-40B4-BE49-F238E27FC236}">
                  <a16:creationId xmlns:a16="http://schemas.microsoft.com/office/drawing/2014/main" id="{BE538C5F-339E-4E2E-9D0C-CB525B78A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6" name="Rectangle 25">
              <a:extLst>
                <a:ext uri="{FF2B5EF4-FFF2-40B4-BE49-F238E27FC236}">
                  <a16:creationId xmlns:a16="http://schemas.microsoft.com/office/drawing/2014/main" id="{BEA4A019-FFF6-4EC2-9691-648866110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pic>
        <p:nvPicPr>
          <p:cNvPr id="4" name="Espace réservé du contenu 3" descr="Une image contenant plein air, bâtiment, arbre, ciel&#10;&#10;Le contenu généré par l’IA peut être incorrect.">
            <a:extLst>
              <a:ext uri="{FF2B5EF4-FFF2-40B4-BE49-F238E27FC236}">
                <a16:creationId xmlns:a16="http://schemas.microsoft.com/office/drawing/2014/main" id="{B2CB3A1A-9E86-6F6F-F80E-4916EEA0DABE}"/>
              </a:ext>
            </a:extLst>
          </p:cNvPr>
          <p:cNvPicPr>
            <a:picLocks noGrp="1" noChangeAspect="1"/>
          </p:cNvPicPr>
          <p:nvPr>
            <p:ph idx="1"/>
          </p:nvPr>
        </p:nvPicPr>
        <p:blipFill>
          <a:blip r:embed="rId2"/>
          <a:srcRect l="9619" r="3564" b="-2"/>
          <a:stretch>
            <a:fillRect/>
          </a:stretch>
        </p:blipFill>
        <p:spPr>
          <a:xfrm>
            <a:off x="478172" y="723899"/>
            <a:ext cx="3671681" cy="5676901"/>
          </a:xfrm>
          <a:prstGeom prst="rect">
            <a:avLst/>
          </a:prstGeom>
        </p:spPr>
      </p:pic>
    </p:spTree>
    <p:extLst>
      <p:ext uri="{BB962C8B-B14F-4D97-AF65-F5344CB8AC3E}">
        <p14:creationId xmlns:p14="http://schemas.microsoft.com/office/powerpoint/2010/main" val="1658664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3" name="Rectangle 12">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7" name="Rectangle 16">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9" name="Rectangle 18">
            <a:extLst>
              <a:ext uri="{FF2B5EF4-FFF2-40B4-BE49-F238E27FC236}">
                <a16:creationId xmlns:a16="http://schemas.microsoft.com/office/drawing/2014/main" id="{CB2C2501-B64D-4866-AF9F-64F65F7CC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Espace réservé du contenu 3" descr="Une image contenant habits, personne, intérieur, homme&#10;&#10;Le contenu généré par l’IA peut être incorrect.">
            <a:extLst>
              <a:ext uri="{FF2B5EF4-FFF2-40B4-BE49-F238E27FC236}">
                <a16:creationId xmlns:a16="http://schemas.microsoft.com/office/drawing/2014/main" id="{28B9CEA5-B0F0-ED2B-7653-4ED4F8FAC2E6}"/>
              </a:ext>
            </a:extLst>
          </p:cNvPr>
          <p:cNvPicPr>
            <a:picLocks noGrp="1" noChangeAspect="1"/>
          </p:cNvPicPr>
          <p:nvPr>
            <p:ph idx="1"/>
          </p:nvPr>
        </p:nvPicPr>
        <p:blipFill>
          <a:blip r:embed="rId2"/>
          <a:srcRect r="-1" b="18058"/>
          <a:stretch>
            <a:fillRect/>
          </a:stretch>
        </p:blipFill>
        <p:spPr>
          <a:xfrm>
            <a:off x="20" y="10"/>
            <a:ext cx="4544548" cy="4219688"/>
          </a:xfrm>
          <a:prstGeom prst="rect">
            <a:avLst/>
          </a:prstGeom>
        </p:spPr>
      </p:pic>
      <p:pic>
        <p:nvPicPr>
          <p:cNvPr id="6" name="Image 5" descr="Une image contenant habits, personne, homme, culte&#10;&#10;Le contenu généré par l’IA peut être incorrect.">
            <a:extLst>
              <a:ext uri="{FF2B5EF4-FFF2-40B4-BE49-F238E27FC236}">
                <a16:creationId xmlns:a16="http://schemas.microsoft.com/office/drawing/2014/main" id="{64320F3A-257E-879C-A202-06FFE34085FF}"/>
              </a:ext>
            </a:extLst>
          </p:cNvPr>
          <p:cNvPicPr>
            <a:picLocks noChangeAspect="1"/>
          </p:cNvPicPr>
          <p:nvPr/>
        </p:nvPicPr>
        <p:blipFill>
          <a:blip r:embed="rId3"/>
          <a:srcRect t="558" b="24219"/>
          <a:stretch>
            <a:fillRect/>
          </a:stretch>
        </p:blipFill>
        <p:spPr>
          <a:xfrm>
            <a:off x="4628829" y="10"/>
            <a:ext cx="7563171" cy="4266944"/>
          </a:xfrm>
          <a:prstGeom prst="rect">
            <a:avLst/>
          </a:prstGeom>
        </p:spPr>
      </p:pic>
      <p:pic>
        <p:nvPicPr>
          <p:cNvPr id="5" name="Image 4" descr="Une image contenant habits, personne, clergé, prêtre&#10;&#10;Le contenu généré par l’IA peut être incorrect.">
            <a:extLst>
              <a:ext uri="{FF2B5EF4-FFF2-40B4-BE49-F238E27FC236}">
                <a16:creationId xmlns:a16="http://schemas.microsoft.com/office/drawing/2014/main" id="{369EBE7C-2E2C-9E57-AC6B-7BC18B7BFC3B}"/>
              </a:ext>
            </a:extLst>
          </p:cNvPr>
          <p:cNvPicPr>
            <a:picLocks noChangeAspect="1"/>
          </p:cNvPicPr>
          <p:nvPr/>
        </p:nvPicPr>
        <p:blipFill>
          <a:blip r:embed="rId4"/>
          <a:srcRect t="6672" r="3" b="44424"/>
          <a:stretch>
            <a:fillRect/>
          </a:stretch>
        </p:blipFill>
        <p:spPr>
          <a:xfrm>
            <a:off x="20" y="4310260"/>
            <a:ext cx="4544548" cy="2547280"/>
          </a:xfrm>
          <a:prstGeom prst="rect">
            <a:avLst/>
          </a:prstGeom>
        </p:spPr>
      </p:pic>
      <p:sp>
        <p:nvSpPr>
          <p:cNvPr id="21" name="Rectangle 20">
            <a:extLst>
              <a:ext uri="{FF2B5EF4-FFF2-40B4-BE49-F238E27FC236}">
                <a16:creationId xmlns:a16="http://schemas.microsoft.com/office/drawing/2014/main" id="{B496DDB9-0BC9-40CD-B3AE-B57DC71D74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9CFAE5B1-4F86-2E7E-9BC0-BCCAB3D3DB5B}"/>
              </a:ext>
            </a:extLst>
          </p:cNvPr>
          <p:cNvSpPr>
            <a:spLocks noGrp="1"/>
          </p:cNvSpPr>
          <p:nvPr>
            <p:ph type="title"/>
          </p:nvPr>
        </p:nvSpPr>
        <p:spPr>
          <a:xfrm>
            <a:off x="5089842" y="4571122"/>
            <a:ext cx="6591957" cy="1037907"/>
          </a:xfrm>
        </p:spPr>
        <p:txBody>
          <a:bodyPr vert="horz" lIns="91440" tIns="45720" rIns="91440" bIns="45720" rtlCol="0" anchor="b">
            <a:normAutofit/>
          </a:bodyPr>
          <a:lstStyle/>
          <a:p>
            <a:pPr>
              <a:lnSpc>
                <a:spcPct val="90000"/>
              </a:lnSpc>
            </a:pPr>
            <a:r>
              <a:rPr lang="en-US" sz="3300" err="1">
                <a:solidFill>
                  <a:srgbClr val="FFFFFF"/>
                </a:solidFill>
              </a:rPr>
              <a:t>Célébration</a:t>
            </a:r>
            <a:r>
              <a:rPr lang="en-US" sz="3300">
                <a:solidFill>
                  <a:srgbClr val="FFFFFF"/>
                </a:solidFill>
              </a:rPr>
              <a:t> de </a:t>
            </a:r>
            <a:r>
              <a:rPr lang="en-US" sz="3300" err="1">
                <a:solidFill>
                  <a:srgbClr val="FFFFFF"/>
                </a:solidFill>
              </a:rPr>
              <a:t>sacrements</a:t>
            </a:r>
            <a:r>
              <a:rPr lang="en-US" sz="3300">
                <a:solidFill>
                  <a:srgbClr val="FFFFFF"/>
                </a:solidFill>
              </a:rPr>
              <a:t> </a:t>
            </a:r>
            <a:r>
              <a:rPr lang="en-US" sz="3300" err="1">
                <a:solidFill>
                  <a:srgbClr val="FFFFFF"/>
                </a:solidFill>
              </a:rPr>
              <a:t>comme</a:t>
            </a:r>
            <a:r>
              <a:rPr lang="en-US" sz="3300">
                <a:solidFill>
                  <a:srgbClr val="FFFFFF"/>
                </a:solidFill>
              </a:rPr>
              <a:t> le </a:t>
            </a:r>
            <a:r>
              <a:rPr lang="en-US" sz="3300" err="1">
                <a:solidFill>
                  <a:srgbClr val="FFFFFF"/>
                </a:solidFill>
              </a:rPr>
              <a:t>baptême</a:t>
            </a:r>
          </a:p>
        </p:txBody>
      </p:sp>
      <p:sp>
        <p:nvSpPr>
          <p:cNvPr id="23" name="Rectangle 22">
            <a:extLst>
              <a:ext uri="{FF2B5EF4-FFF2-40B4-BE49-F238E27FC236}">
                <a16:creationId xmlns:a16="http://schemas.microsoft.com/office/drawing/2014/main" id="{03F4845B-54A6-46F4-B0A0-95B580A9F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5326" y="4220158"/>
            <a:ext cx="7689094" cy="901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7" name="ZoneTexte 6">
            <a:extLst>
              <a:ext uri="{FF2B5EF4-FFF2-40B4-BE49-F238E27FC236}">
                <a16:creationId xmlns:a16="http://schemas.microsoft.com/office/drawing/2014/main" id="{91B0F4B8-78C1-AE2E-11A8-4CFF3CBE79F1}"/>
              </a:ext>
            </a:extLst>
          </p:cNvPr>
          <p:cNvSpPr txBox="1"/>
          <p:nvPr/>
        </p:nvSpPr>
        <p:spPr>
          <a:xfrm>
            <a:off x="5206184" y="5665553"/>
            <a:ext cx="62610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800">
                <a:solidFill>
                  <a:schemeClr val="bg1"/>
                </a:solidFill>
              </a:rPr>
              <a:t>Signe d'appartenance à la famille de Dieu</a:t>
            </a:r>
          </a:p>
        </p:txBody>
      </p:sp>
      <p:sp>
        <p:nvSpPr>
          <p:cNvPr id="3" name="ZoneTexte 2">
            <a:extLst>
              <a:ext uri="{FF2B5EF4-FFF2-40B4-BE49-F238E27FC236}">
                <a16:creationId xmlns:a16="http://schemas.microsoft.com/office/drawing/2014/main" id="{9F0ADBA8-B663-FDD4-7C51-67AA91DAA025}"/>
              </a:ext>
            </a:extLst>
          </p:cNvPr>
          <p:cNvSpPr txBox="1"/>
          <p:nvPr/>
        </p:nvSpPr>
        <p:spPr>
          <a:xfrm>
            <a:off x="800471" y="4457794"/>
            <a:ext cx="27188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a:solidFill>
                  <a:schemeClr val="bg1"/>
                </a:solidFill>
              </a:rPr>
              <a:t>Ronald Beaulne, </a:t>
            </a:r>
            <a:r>
              <a:rPr lang="fr-FR" b="1" err="1">
                <a:solidFill>
                  <a:schemeClr val="bg1"/>
                </a:solidFill>
              </a:rPr>
              <a:t>ptre</a:t>
            </a:r>
            <a:endParaRPr lang="fr-FR" b="1">
              <a:solidFill>
                <a:schemeClr val="bg1"/>
              </a:solidFill>
            </a:endParaRPr>
          </a:p>
        </p:txBody>
      </p:sp>
      <p:sp>
        <p:nvSpPr>
          <p:cNvPr id="8" name="ZoneTexte 7">
            <a:extLst>
              <a:ext uri="{FF2B5EF4-FFF2-40B4-BE49-F238E27FC236}">
                <a16:creationId xmlns:a16="http://schemas.microsoft.com/office/drawing/2014/main" id="{6A97E75E-C085-6838-C519-81451EED1759}"/>
              </a:ext>
            </a:extLst>
          </p:cNvPr>
          <p:cNvSpPr txBox="1"/>
          <p:nvPr/>
        </p:nvSpPr>
        <p:spPr>
          <a:xfrm>
            <a:off x="7045778" y="557892"/>
            <a:ext cx="20029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a:solidFill>
                  <a:schemeClr val="bg1"/>
                </a:solidFill>
              </a:rPr>
              <a:t>Léo Giroux, </a:t>
            </a:r>
            <a:r>
              <a:rPr lang="fr-FR" b="1" err="1">
                <a:solidFill>
                  <a:schemeClr val="bg1"/>
                </a:solidFill>
              </a:rPr>
              <a:t>ptre</a:t>
            </a:r>
            <a:endParaRPr lang="fr-FR" b="1">
              <a:solidFill>
                <a:schemeClr val="bg1"/>
              </a:solidFill>
            </a:endParaRPr>
          </a:p>
        </p:txBody>
      </p:sp>
    </p:spTree>
    <p:extLst>
      <p:ext uri="{BB962C8B-B14F-4D97-AF65-F5344CB8AC3E}">
        <p14:creationId xmlns:p14="http://schemas.microsoft.com/office/powerpoint/2010/main" val="1510091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descr="Une image contenant Visage humain, habits, personne, sourire&#10;&#10;Le contenu généré par l’IA peut être incorrect.">
            <a:extLst>
              <a:ext uri="{FF2B5EF4-FFF2-40B4-BE49-F238E27FC236}">
                <a16:creationId xmlns:a16="http://schemas.microsoft.com/office/drawing/2014/main" id="{F090AAB6-FA16-A07E-08D0-427BBB6A1727}"/>
              </a:ext>
            </a:extLst>
          </p:cNvPr>
          <p:cNvPicPr>
            <a:picLocks noChangeAspect="1"/>
          </p:cNvPicPr>
          <p:nvPr/>
        </p:nvPicPr>
        <p:blipFill>
          <a:blip r:embed="rId2"/>
          <a:srcRect l="14165" r="5235"/>
          <a:stretch>
            <a:fillRect/>
          </a:stretch>
        </p:blipFill>
        <p:spPr>
          <a:xfrm>
            <a:off x="-1" y="10"/>
            <a:ext cx="7370057" cy="6857990"/>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pic>
        <p:nvPicPr>
          <p:cNvPr id="4" name="Image 3" descr="Une image contenant habits, personne, chaussures, intérieur&#10;&#10;Le contenu généré par l’IA peut être incorrect.">
            <a:extLst>
              <a:ext uri="{FF2B5EF4-FFF2-40B4-BE49-F238E27FC236}">
                <a16:creationId xmlns:a16="http://schemas.microsoft.com/office/drawing/2014/main" id="{4663F39A-EA3F-7DDA-2F0B-876A54E4714C}"/>
              </a:ext>
            </a:extLst>
          </p:cNvPr>
          <p:cNvPicPr>
            <a:picLocks noChangeAspect="1"/>
          </p:cNvPicPr>
          <p:nvPr/>
        </p:nvPicPr>
        <p:blipFill>
          <a:blip r:embed="rId3"/>
          <a:srcRect l="847" r="2" b="2"/>
          <a:stretch>
            <a:fillRect/>
          </a:stretch>
        </p:blipFill>
        <p:spPr>
          <a:xfrm>
            <a:off x="7534656" y="1"/>
            <a:ext cx="4657344" cy="3346704"/>
          </a:xfrm>
          <a:prstGeom prst="rect">
            <a:avLst/>
          </a:prstGeom>
        </p:spPr>
      </p:pic>
      <p:pic>
        <p:nvPicPr>
          <p:cNvPr id="2" name="Image 1" descr="Une image contenant habits, personne, intérieur, homme&#10;&#10;Le contenu généré par l’IA peut être incorrect.">
            <a:extLst>
              <a:ext uri="{FF2B5EF4-FFF2-40B4-BE49-F238E27FC236}">
                <a16:creationId xmlns:a16="http://schemas.microsoft.com/office/drawing/2014/main" id="{46AB7396-7F10-8C48-92C3-D9C45109FAA2}"/>
              </a:ext>
            </a:extLst>
          </p:cNvPr>
          <p:cNvPicPr>
            <a:picLocks noChangeAspect="1"/>
          </p:cNvPicPr>
          <p:nvPr/>
        </p:nvPicPr>
        <p:blipFill>
          <a:blip r:embed="rId4"/>
          <a:srcRect r="-3" b="5446"/>
          <a:stretch>
            <a:fillRect/>
          </a:stretch>
        </p:blipFill>
        <p:spPr>
          <a:xfrm>
            <a:off x="7534654" y="3511296"/>
            <a:ext cx="4657346" cy="3346704"/>
          </a:xfrm>
          <a:prstGeom prst="rect">
            <a:avLst/>
          </a:prstGeom>
        </p:spPr>
      </p:pic>
    </p:spTree>
    <p:extLst>
      <p:ext uri="{BB962C8B-B14F-4D97-AF65-F5344CB8AC3E}">
        <p14:creationId xmlns:p14="http://schemas.microsoft.com/office/powerpoint/2010/main" val="2670526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4" name="Rectangle 23">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5" name="Rectangle 24">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6" name="Rectangle 25">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7" name="Rectangle 26">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28" name="Rectangle 27">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517511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re 1">
            <a:extLst>
              <a:ext uri="{FF2B5EF4-FFF2-40B4-BE49-F238E27FC236}">
                <a16:creationId xmlns:a16="http://schemas.microsoft.com/office/drawing/2014/main" id="{B84B768E-53F5-2C07-5821-61ED1D33B559}"/>
              </a:ext>
            </a:extLst>
          </p:cNvPr>
          <p:cNvSpPr>
            <a:spLocks noGrp="1"/>
          </p:cNvSpPr>
          <p:nvPr>
            <p:ph type="title"/>
          </p:nvPr>
        </p:nvSpPr>
        <p:spPr>
          <a:xfrm>
            <a:off x="8442101" y="1100665"/>
            <a:ext cx="3132638" cy="4278731"/>
          </a:xfrm>
        </p:spPr>
        <p:txBody>
          <a:bodyPr vert="horz" lIns="91440" tIns="45720" rIns="91440" bIns="45720" rtlCol="0" anchor="ctr">
            <a:normAutofit/>
          </a:bodyPr>
          <a:lstStyle/>
          <a:p>
            <a:r>
              <a:rPr lang="en-US" sz="3300">
                <a:solidFill>
                  <a:srgbClr val="FFFFFF"/>
                </a:solidFill>
              </a:rPr>
              <a:t>La première communion, sacrement de l'eucharistie</a:t>
            </a:r>
          </a:p>
        </p:txBody>
      </p:sp>
      <p:pic>
        <p:nvPicPr>
          <p:cNvPr id="4" name="Espace réservé du contenu 3" descr="Une image contenant bâtiment, cathédrale, Lieux sacrés, allée centrale&#10;&#10;Le contenu généré par l’IA peut être incorrect.">
            <a:extLst>
              <a:ext uri="{FF2B5EF4-FFF2-40B4-BE49-F238E27FC236}">
                <a16:creationId xmlns:a16="http://schemas.microsoft.com/office/drawing/2014/main" id="{DE27C475-F3DA-90E7-F19A-CAB9006555DD}"/>
              </a:ext>
            </a:extLst>
          </p:cNvPr>
          <p:cNvPicPr>
            <a:picLocks noGrp="1" noChangeAspect="1"/>
          </p:cNvPicPr>
          <p:nvPr>
            <p:ph idx="1"/>
          </p:nvPr>
        </p:nvPicPr>
        <p:blipFill>
          <a:blip r:embed="rId2"/>
          <a:srcRect t="36895" r="-2" b="1300"/>
          <a:stretch>
            <a:fillRect/>
          </a:stretch>
        </p:blipFill>
        <p:spPr>
          <a:xfrm>
            <a:off x="453302" y="457200"/>
            <a:ext cx="7588885" cy="5899650"/>
          </a:xfrm>
          <a:prstGeom prst="rect">
            <a:avLst/>
          </a:prstGeom>
        </p:spPr>
      </p:pic>
      <p:sp>
        <p:nvSpPr>
          <p:cNvPr id="29" name="Rectangle 28">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707627"/>
            <a:ext cx="3618828" cy="6492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Tree>
    <p:extLst>
      <p:ext uri="{BB962C8B-B14F-4D97-AF65-F5344CB8AC3E}">
        <p14:creationId xmlns:p14="http://schemas.microsoft.com/office/powerpoint/2010/main" val="661418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7886309-8F28-488F-8BA9-0BF7494C8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D5ABE4-8A47-4A84-9DB4-CCB7A3D422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537156" cy="5897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habits, personne, intérieur, homme&#10;&#10;Le contenu généré par l’IA peut être incorrect.">
            <a:extLst>
              <a:ext uri="{FF2B5EF4-FFF2-40B4-BE49-F238E27FC236}">
                <a16:creationId xmlns:a16="http://schemas.microsoft.com/office/drawing/2014/main" id="{C473CAD3-8E58-3373-B627-0D2B4E159423}"/>
              </a:ext>
            </a:extLst>
          </p:cNvPr>
          <p:cNvPicPr>
            <a:picLocks noChangeAspect="1"/>
          </p:cNvPicPr>
          <p:nvPr/>
        </p:nvPicPr>
        <p:blipFill>
          <a:blip r:embed="rId2"/>
          <a:stretch>
            <a:fillRect/>
          </a:stretch>
        </p:blipFill>
        <p:spPr>
          <a:xfrm>
            <a:off x="643467" y="1439882"/>
            <a:ext cx="5200309" cy="3978236"/>
          </a:xfrm>
          <a:prstGeom prst="rect">
            <a:avLst/>
          </a:prstGeom>
        </p:spPr>
      </p:pic>
      <p:sp>
        <p:nvSpPr>
          <p:cNvPr id="16" name="Rectangle 15">
            <a:extLst>
              <a:ext uri="{FF2B5EF4-FFF2-40B4-BE49-F238E27FC236}">
                <a16:creationId xmlns:a16="http://schemas.microsoft.com/office/drawing/2014/main" id="{D8EB06DC-2D36-4101-B5B2-45B5B1EEC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5035" y="480060"/>
            <a:ext cx="5531569" cy="5897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habits, personne, bougie, intérieur&#10;&#10;Le contenu généré par l’IA peut être incorrect.">
            <a:extLst>
              <a:ext uri="{FF2B5EF4-FFF2-40B4-BE49-F238E27FC236}">
                <a16:creationId xmlns:a16="http://schemas.microsoft.com/office/drawing/2014/main" id="{44E7F42C-80FB-0DB2-2A19-912FFEA0E3E2}"/>
              </a:ext>
            </a:extLst>
          </p:cNvPr>
          <p:cNvPicPr>
            <a:picLocks noChangeAspect="1"/>
          </p:cNvPicPr>
          <p:nvPr/>
        </p:nvPicPr>
        <p:blipFill>
          <a:blip r:embed="rId3"/>
          <a:stretch>
            <a:fillRect/>
          </a:stretch>
        </p:blipFill>
        <p:spPr>
          <a:xfrm>
            <a:off x="6346824" y="1491364"/>
            <a:ext cx="5201708" cy="3875272"/>
          </a:xfrm>
          <a:prstGeom prst="rect">
            <a:avLst/>
          </a:prstGeom>
        </p:spPr>
      </p:pic>
      <p:sp>
        <p:nvSpPr>
          <p:cNvPr id="4" name="ZoneTexte 3">
            <a:extLst>
              <a:ext uri="{FF2B5EF4-FFF2-40B4-BE49-F238E27FC236}">
                <a16:creationId xmlns:a16="http://schemas.microsoft.com/office/drawing/2014/main" id="{59772743-722A-29EE-4503-6B8C3188F666}"/>
              </a:ext>
            </a:extLst>
          </p:cNvPr>
          <p:cNvSpPr txBox="1"/>
          <p:nvPr/>
        </p:nvSpPr>
        <p:spPr>
          <a:xfrm>
            <a:off x="629505" y="5597498"/>
            <a:ext cx="1088875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000"/>
              <a:t>Pain et vin : signes de la présence de Dieu dans le     fruit de notre travail et de nos efforts communs.</a:t>
            </a:r>
            <a:endParaRPr lang="fr-FR"/>
          </a:p>
        </p:txBody>
      </p:sp>
    </p:spTree>
    <p:extLst>
      <p:ext uri="{BB962C8B-B14F-4D97-AF65-F5344CB8AC3E}">
        <p14:creationId xmlns:p14="http://schemas.microsoft.com/office/powerpoint/2010/main" val="37000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B0D1B462-AFA1-AB48-D8D3-723DD4F086A1}"/>
              </a:ext>
            </a:extLst>
          </p:cNvPr>
          <p:cNvSpPr>
            <a:spLocks noGrp="1"/>
          </p:cNvSpPr>
          <p:nvPr>
            <p:ph type="title"/>
          </p:nvPr>
        </p:nvSpPr>
        <p:spPr>
          <a:xfrm>
            <a:off x="609906" y="702155"/>
            <a:ext cx="3568661" cy="1269713"/>
          </a:xfrm>
        </p:spPr>
        <p:txBody>
          <a:bodyPr>
            <a:normAutofit/>
          </a:bodyPr>
          <a:lstStyle/>
          <a:p>
            <a:r>
              <a:rPr lang="fr-FR">
                <a:solidFill>
                  <a:schemeClr val="tx2"/>
                </a:solidFill>
              </a:rPr>
              <a:t>Le sacrement du pardon</a:t>
            </a:r>
          </a:p>
        </p:txBody>
      </p:sp>
      <p:sp>
        <p:nvSpPr>
          <p:cNvPr id="32" name="Rectangle 31">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pic>
        <p:nvPicPr>
          <p:cNvPr id="4" name="Espace réservé du contenu 3" descr="Une image contenant dessin, croquis, illustration, Dessin d’enfant&#10;&#10;Le contenu généré par l’IA peut être incorrect.">
            <a:extLst>
              <a:ext uri="{FF2B5EF4-FFF2-40B4-BE49-F238E27FC236}">
                <a16:creationId xmlns:a16="http://schemas.microsoft.com/office/drawing/2014/main" id="{76219C78-4725-1371-CB59-70CFA1C5204F}"/>
              </a:ext>
            </a:extLst>
          </p:cNvPr>
          <p:cNvPicPr>
            <a:picLocks noChangeAspect="1"/>
          </p:cNvPicPr>
          <p:nvPr/>
        </p:nvPicPr>
        <p:blipFill>
          <a:blip r:embed="rId2"/>
          <a:stretch>
            <a:fillRect/>
          </a:stretch>
        </p:blipFill>
        <p:spPr>
          <a:xfrm>
            <a:off x="5378727" y="702156"/>
            <a:ext cx="5286410" cy="5273194"/>
          </a:xfrm>
          <a:prstGeom prst="rect">
            <a:avLst/>
          </a:prstGeom>
        </p:spPr>
      </p:pic>
      <p:sp>
        <p:nvSpPr>
          <p:cNvPr id="5" name="ZoneTexte 4">
            <a:extLst>
              <a:ext uri="{FF2B5EF4-FFF2-40B4-BE49-F238E27FC236}">
                <a16:creationId xmlns:a16="http://schemas.microsoft.com/office/drawing/2014/main" id="{E90A4003-73C9-C411-6496-186BCE3AA836}"/>
              </a:ext>
            </a:extLst>
          </p:cNvPr>
          <p:cNvSpPr txBox="1"/>
          <p:nvPr/>
        </p:nvSpPr>
        <p:spPr>
          <a:xfrm>
            <a:off x="697561" y="2228790"/>
            <a:ext cx="340273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200"/>
              <a:t>Signe de la miséricorde de Dieu pour nos mauvaises décisions</a:t>
            </a:r>
          </a:p>
        </p:txBody>
      </p:sp>
    </p:spTree>
    <p:extLst>
      <p:ext uri="{BB962C8B-B14F-4D97-AF65-F5344CB8AC3E}">
        <p14:creationId xmlns:p14="http://schemas.microsoft.com/office/powerpoint/2010/main" val="24238255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2" name="Rectangle 11">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4" name="Rectangle 13">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6" name="Rectangle 15">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pic>
        <p:nvPicPr>
          <p:cNvPr id="4" name="Espace réservé du contenu 3" descr="Une image contenant Visage humain, peinture, dessin humoristique, vitrail&#10;&#10;Le contenu généré par l’IA peut être incorrect.">
            <a:extLst>
              <a:ext uri="{FF2B5EF4-FFF2-40B4-BE49-F238E27FC236}">
                <a16:creationId xmlns:a16="http://schemas.microsoft.com/office/drawing/2014/main" id="{980C0955-9BE1-E6C8-2DC9-DED98E7E1A14}"/>
              </a:ext>
            </a:extLst>
          </p:cNvPr>
          <p:cNvPicPr>
            <a:picLocks noGrp="1" noChangeAspect="1"/>
          </p:cNvPicPr>
          <p:nvPr>
            <p:ph idx="1"/>
          </p:nvPr>
        </p:nvPicPr>
        <p:blipFill>
          <a:blip r:embed="rId2"/>
          <a:srcRect r="-1" b="4984"/>
          <a:stretch>
            <a:fillRect/>
          </a:stretch>
        </p:blipFill>
        <p:spPr>
          <a:xfrm>
            <a:off x="1" y="10"/>
            <a:ext cx="4637078" cy="6857530"/>
          </a:xfrm>
          <a:prstGeom prst="rect">
            <a:avLst/>
          </a:prstGeom>
        </p:spPr>
      </p:pic>
      <p:pic>
        <p:nvPicPr>
          <p:cNvPr id="5" name="Image 4" descr="Une image contenant oiseau, aile, plume, bec&#10;&#10;Le contenu généré par l’IA peut être incorrect.">
            <a:extLst>
              <a:ext uri="{FF2B5EF4-FFF2-40B4-BE49-F238E27FC236}">
                <a16:creationId xmlns:a16="http://schemas.microsoft.com/office/drawing/2014/main" id="{FA980342-AA27-F0E7-5336-4B91B82CD146}"/>
              </a:ext>
            </a:extLst>
          </p:cNvPr>
          <p:cNvPicPr>
            <a:picLocks noChangeAspect="1"/>
          </p:cNvPicPr>
          <p:nvPr/>
        </p:nvPicPr>
        <p:blipFill>
          <a:blip r:embed="rId3"/>
          <a:srcRect t="18992" r="-1" b="25295"/>
          <a:stretch>
            <a:fillRect/>
          </a:stretch>
        </p:blipFill>
        <p:spPr>
          <a:xfrm>
            <a:off x="4628829" y="10"/>
            <a:ext cx="7563171" cy="4266944"/>
          </a:xfrm>
          <a:prstGeom prst="rect">
            <a:avLst/>
          </a:prstGeom>
        </p:spPr>
      </p:pic>
      <p:sp>
        <p:nvSpPr>
          <p:cNvPr id="18" name="Rectangle 17">
            <a:extLst>
              <a:ext uri="{FF2B5EF4-FFF2-40B4-BE49-F238E27FC236}">
                <a16:creationId xmlns:a16="http://schemas.microsoft.com/office/drawing/2014/main" id="{3D2D677F-100E-4894-8088-FEF4C2576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7D0B346F-8F0F-5A6C-A4A2-3B2F6F95CFF9}"/>
              </a:ext>
            </a:extLst>
          </p:cNvPr>
          <p:cNvSpPr>
            <a:spLocks noGrp="1"/>
          </p:cNvSpPr>
          <p:nvPr>
            <p:ph type="title"/>
          </p:nvPr>
        </p:nvSpPr>
        <p:spPr>
          <a:xfrm>
            <a:off x="5089842" y="4571122"/>
            <a:ext cx="6591957" cy="1037907"/>
          </a:xfrm>
        </p:spPr>
        <p:txBody>
          <a:bodyPr vert="horz" lIns="91440" tIns="45720" rIns="91440" bIns="45720" rtlCol="0" anchor="b">
            <a:normAutofit/>
          </a:bodyPr>
          <a:lstStyle/>
          <a:p>
            <a:pPr>
              <a:lnSpc>
                <a:spcPct val="90000"/>
              </a:lnSpc>
            </a:pPr>
            <a:r>
              <a:rPr lang="en-US" sz="3300">
                <a:solidFill>
                  <a:srgbClr val="FFFFFF"/>
                </a:solidFill>
              </a:rPr>
              <a:t>Le sacrement de confirmation</a:t>
            </a:r>
          </a:p>
        </p:txBody>
      </p:sp>
      <p:sp>
        <p:nvSpPr>
          <p:cNvPr id="20" name="Rectangle 19">
            <a:extLst>
              <a:ext uri="{FF2B5EF4-FFF2-40B4-BE49-F238E27FC236}">
                <a16:creationId xmlns:a16="http://schemas.microsoft.com/office/drawing/2014/main" id="{00893BA2-BE7F-4E83-B8FC-9F91F2C7A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2" name="Rectangle 21">
            <a:extLst>
              <a:ext uri="{FF2B5EF4-FFF2-40B4-BE49-F238E27FC236}">
                <a16:creationId xmlns:a16="http://schemas.microsoft.com/office/drawing/2014/main" id="{8BBB5A80-F542-486D-B054-EFE4B916A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135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9E567FB9-A0F7-E6B0-3F11-5149A2875F21}"/>
              </a:ext>
            </a:extLst>
          </p:cNvPr>
          <p:cNvSpPr txBox="1"/>
          <p:nvPr/>
        </p:nvSpPr>
        <p:spPr>
          <a:xfrm>
            <a:off x="5093921" y="5563490"/>
            <a:ext cx="665234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a:solidFill>
                  <a:schemeClr val="bg1"/>
                </a:solidFill>
              </a:rPr>
              <a:t>Signe de la présence de l'Esprit Saint pour approfondir ce qui a été reçu au baptême et appeler le croyant à témoigner de sa foi</a:t>
            </a:r>
          </a:p>
        </p:txBody>
      </p:sp>
    </p:spTree>
    <p:extLst>
      <p:ext uri="{BB962C8B-B14F-4D97-AF65-F5344CB8AC3E}">
        <p14:creationId xmlns:p14="http://schemas.microsoft.com/office/powerpoint/2010/main" val="17018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2" name="Rectangle 11">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4" name="Rectangle 13">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6" name="Rectangle 15">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useBgFill="1">
        <p:nvSpPr>
          <p:cNvPr id="18" name="Rectangle 17">
            <a:extLst>
              <a:ext uri="{FF2B5EF4-FFF2-40B4-BE49-F238E27FC236}">
                <a16:creationId xmlns:a16="http://schemas.microsoft.com/office/drawing/2014/main" id="{C946306D-5ADD-463A-949A-DEEBA39D7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habits, personne, robe de mariée, mariée&#10;&#10;Le contenu généré par l’IA peut être incorrect.">
            <a:extLst>
              <a:ext uri="{FF2B5EF4-FFF2-40B4-BE49-F238E27FC236}">
                <a16:creationId xmlns:a16="http://schemas.microsoft.com/office/drawing/2014/main" id="{EC074F0D-F1B0-19D3-713D-D4A7E0675BAA}"/>
              </a:ext>
            </a:extLst>
          </p:cNvPr>
          <p:cNvPicPr>
            <a:picLocks noChangeAspect="1"/>
          </p:cNvPicPr>
          <p:nvPr/>
        </p:nvPicPr>
        <p:blipFill>
          <a:blip r:embed="rId2"/>
          <a:srcRect t="11353" b="8403"/>
          <a:stretch>
            <a:fillRect/>
          </a:stretch>
        </p:blipFill>
        <p:spPr>
          <a:xfrm>
            <a:off x="446534" y="599724"/>
            <a:ext cx="5614416" cy="3547872"/>
          </a:xfrm>
          <a:prstGeom prst="rect">
            <a:avLst/>
          </a:prstGeom>
        </p:spPr>
      </p:pic>
      <p:pic>
        <p:nvPicPr>
          <p:cNvPr id="4" name="Espace réservé du contenu 3" descr="Une image contenant personne, vêtement sacerdotal, rituel, habits&#10;&#10;Le contenu généré par l’IA peut être incorrect.">
            <a:extLst>
              <a:ext uri="{FF2B5EF4-FFF2-40B4-BE49-F238E27FC236}">
                <a16:creationId xmlns:a16="http://schemas.microsoft.com/office/drawing/2014/main" id="{156E6926-1B13-CFF6-2BD5-F6C474412B4A}"/>
              </a:ext>
            </a:extLst>
          </p:cNvPr>
          <p:cNvPicPr>
            <a:picLocks noGrp="1" noChangeAspect="1"/>
          </p:cNvPicPr>
          <p:nvPr>
            <p:ph idx="1"/>
          </p:nvPr>
        </p:nvPicPr>
        <p:blipFill>
          <a:blip r:embed="rId3"/>
          <a:srcRect t="6095" r="3" b="25369"/>
          <a:stretch>
            <a:fillRect/>
          </a:stretch>
        </p:blipFill>
        <p:spPr>
          <a:xfrm>
            <a:off x="6116658" y="599724"/>
            <a:ext cx="5626608" cy="3547872"/>
          </a:xfrm>
          <a:prstGeom prst="rect">
            <a:avLst/>
          </a:prstGeom>
        </p:spPr>
      </p:pic>
      <p:sp>
        <p:nvSpPr>
          <p:cNvPr id="20" name="Rectangle 19">
            <a:extLst>
              <a:ext uri="{FF2B5EF4-FFF2-40B4-BE49-F238E27FC236}">
                <a16:creationId xmlns:a16="http://schemas.microsoft.com/office/drawing/2014/main" id="{9180D5DB-9658-40A6-A418-7C6998222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E4C195DE-A14A-E9A4-03BC-6E4C2CF4EA0D}"/>
              </a:ext>
            </a:extLst>
          </p:cNvPr>
          <p:cNvSpPr>
            <a:spLocks noGrp="1"/>
          </p:cNvSpPr>
          <p:nvPr>
            <p:ph type="title"/>
          </p:nvPr>
        </p:nvSpPr>
        <p:spPr>
          <a:xfrm>
            <a:off x="627120" y="4319752"/>
            <a:ext cx="10947620" cy="1155959"/>
          </a:xfrm>
        </p:spPr>
        <p:txBody>
          <a:bodyPr vert="horz" lIns="91440" tIns="45720" rIns="91440" bIns="45720" rtlCol="0" anchor="b">
            <a:normAutofit/>
          </a:bodyPr>
          <a:lstStyle/>
          <a:p>
            <a:r>
              <a:rPr lang="en-US" sz="3600">
                <a:solidFill>
                  <a:srgbClr val="FFFFFF"/>
                </a:solidFill>
              </a:rPr>
              <a:t>Le sacrement du mariage</a:t>
            </a:r>
          </a:p>
        </p:txBody>
      </p:sp>
      <p:grpSp>
        <p:nvGrpSpPr>
          <p:cNvPr id="22" name="Group 21">
            <a:extLst>
              <a:ext uri="{FF2B5EF4-FFF2-40B4-BE49-F238E27FC236}">
                <a16:creationId xmlns:a16="http://schemas.microsoft.com/office/drawing/2014/main" id="{632810AB-1783-4EC2-BA98-A04B50D038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3" name="Rectangle 22">
              <a:extLst>
                <a:ext uri="{FF2B5EF4-FFF2-40B4-BE49-F238E27FC236}">
                  <a16:creationId xmlns:a16="http://schemas.microsoft.com/office/drawing/2014/main" id="{4F09CE43-7546-451A-9418-9977AE7317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4" name="Rectangle 23">
              <a:extLst>
                <a:ext uri="{FF2B5EF4-FFF2-40B4-BE49-F238E27FC236}">
                  <a16:creationId xmlns:a16="http://schemas.microsoft.com/office/drawing/2014/main" id="{92C17367-5B48-4C71-825E-C1A8CFEC8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5" name="Rectangle 24">
              <a:extLst>
                <a:ext uri="{FF2B5EF4-FFF2-40B4-BE49-F238E27FC236}">
                  <a16:creationId xmlns:a16="http://schemas.microsoft.com/office/drawing/2014/main" id="{86EA071A-7654-4C9E-AA2E-203E152346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sp>
        <p:nvSpPr>
          <p:cNvPr id="6" name="ZoneTexte 5">
            <a:extLst>
              <a:ext uri="{FF2B5EF4-FFF2-40B4-BE49-F238E27FC236}">
                <a16:creationId xmlns:a16="http://schemas.microsoft.com/office/drawing/2014/main" id="{BCC161F1-1F79-A087-C6C5-530C10235BC8}"/>
              </a:ext>
            </a:extLst>
          </p:cNvPr>
          <p:cNvSpPr txBox="1"/>
          <p:nvPr/>
        </p:nvSpPr>
        <p:spPr>
          <a:xfrm>
            <a:off x="626137" y="5475015"/>
            <a:ext cx="107016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a:solidFill>
                  <a:schemeClr val="bg1"/>
                </a:solidFill>
              </a:rPr>
              <a:t>Le couple uni devient le signe de l'amour infini de Dieu pour le monde.</a:t>
            </a:r>
          </a:p>
        </p:txBody>
      </p:sp>
    </p:spTree>
    <p:extLst>
      <p:ext uri="{BB962C8B-B14F-4D97-AF65-F5344CB8AC3E}">
        <p14:creationId xmlns:p14="http://schemas.microsoft.com/office/powerpoint/2010/main" val="1754048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45D07A0-3250-4D1F-9117-E0571AB3B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personne, habits, robe de mariée, mariée&#10;&#10;Le contenu généré par l’IA peut être incorrect.">
            <a:extLst>
              <a:ext uri="{FF2B5EF4-FFF2-40B4-BE49-F238E27FC236}">
                <a16:creationId xmlns:a16="http://schemas.microsoft.com/office/drawing/2014/main" id="{65F92187-909F-B862-30B5-1536929C2790}"/>
              </a:ext>
            </a:extLst>
          </p:cNvPr>
          <p:cNvPicPr>
            <a:picLocks noChangeAspect="1"/>
          </p:cNvPicPr>
          <p:nvPr/>
        </p:nvPicPr>
        <p:blipFill>
          <a:blip r:embed="rId2"/>
          <a:srcRect b="13493"/>
          <a:stretch>
            <a:fillRect/>
          </a:stretch>
        </p:blipFill>
        <p:spPr>
          <a:xfrm>
            <a:off x="643469" y="643467"/>
            <a:ext cx="5200309" cy="5571066"/>
          </a:xfrm>
          <a:prstGeom prst="rect">
            <a:avLst/>
          </a:prstGeom>
        </p:spPr>
      </p:pic>
      <p:sp>
        <p:nvSpPr>
          <p:cNvPr id="10" name="Rectangle 9">
            <a:extLst>
              <a:ext uri="{FF2B5EF4-FFF2-40B4-BE49-F238E27FC236}">
                <a16:creationId xmlns:a16="http://schemas.microsoft.com/office/drawing/2014/main" id="{5DFA6C29-F1CC-4E52-9333-E5453ED1C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537156" cy="5897880"/>
          </a:xfrm>
          <a:prstGeom prst="rect">
            <a:avLst/>
          </a:prstGeom>
          <a:noFill/>
          <a:ln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personne, robe de mariée, habits, mariée&#10;&#10;Le contenu généré par l’IA peut être incorrect.">
            <a:extLst>
              <a:ext uri="{FF2B5EF4-FFF2-40B4-BE49-F238E27FC236}">
                <a16:creationId xmlns:a16="http://schemas.microsoft.com/office/drawing/2014/main" id="{28AFC636-1754-784D-E957-69C3E1691279}"/>
              </a:ext>
            </a:extLst>
          </p:cNvPr>
          <p:cNvPicPr>
            <a:picLocks noChangeAspect="1"/>
          </p:cNvPicPr>
          <p:nvPr/>
        </p:nvPicPr>
        <p:blipFill>
          <a:blip r:embed="rId3"/>
          <a:srcRect l="21826" r="10249" b="2"/>
          <a:stretch>
            <a:fillRect/>
          </a:stretch>
        </p:blipFill>
        <p:spPr>
          <a:xfrm>
            <a:off x="6346822" y="643467"/>
            <a:ext cx="5201708" cy="5571066"/>
          </a:xfrm>
          <a:prstGeom prst="rect">
            <a:avLst/>
          </a:prstGeom>
        </p:spPr>
      </p:pic>
      <p:sp>
        <p:nvSpPr>
          <p:cNvPr id="12" name="Rectangle 11">
            <a:extLst>
              <a:ext uri="{FF2B5EF4-FFF2-40B4-BE49-F238E27FC236}">
                <a16:creationId xmlns:a16="http://schemas.microsoft.com/office/drawing/2014/main" id="{DB219EE3-E1F6-411D-B1DB-E18A3BCEE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5035" y="480060"/>
            <a:ext cx="5531569" cy="5897880"/>
          </a:xfrm>
          <a:prstGeom prst="rect">
            <a:avLst/>
          </a:prstGeom>
          <a:noFill/>
          <a:ln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02941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8" name="Rectangle 27">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30" name="Rectangle 29">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32" name="Rectangle 31">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useBgFill="1">
        <p:nvSpPr>
          <p:cNvPr id="34" name="Rectangle 33">
            <a:extLst>
              <a:ext uri="{FF2B5EF4-FFF2-40B4-BE49-F238E27FC236}">
                <a16:creationId xmlns:a16="http://schemas.microsoft.com/office/drawing/2014/main" id="{C1FA8F66-3B85-411D-A2A6-A50DF302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Espace réservé du contenu 3" descr="Une image contenant boîte, conteneur, funérailles, personne&#10;&#10;Le contenu généré par l’IA peut être incorrect.">
            <a:extLst>
              <a:ext uri="{FF2B5EF4-FFF2-40B4-BE49-F238E27FC236}">
                <a16:creationId xmlns:a16="http://schemas.microsoft.com/office/drawing/2014/main" id="{5023AC23-9A8C-1BC0-1A3B-C72BB729C99A}"/>
              </a:ext>
            </a:extLst>
          </p:cNvPr>
          <p:cNvPicPr>
            <a:picLocks noGrp="1" noChangeAspect="1"/>
          </p:cNvPicPr>
          <p:nvPr>
            <p:ph idx="1"/>
          </p:nvPr>
        </p:nvPicPr>
        <p:blipFill>
          <a:blip r:embed="rId2"/>
          <a:srcRect l="9091" t="13192" b="11607"/>
          <a:stretch>
            <a:fillRect/>
          </a:stretch>
        </p:blipFill>
        <p:spPr>
          <a:xfrm>
            <a:off x="20" y="10"/>
            <a:ext cx="12191980" cy="6857990"/>
          </a:xfrm>
          <a:prstGeom prst="rect">
            <a:avLst/>
          </a:prstGeom>
        </p:spPr>
      </p:pic>
      <p:sp>
        <p:nvSpPr>
          <p:cNvPr id="36" name="Rectangle 35">
            <a:extLst>
              <a:ext uri="{FF2B5EF4-FFF2-40B4-BE49-F238E27FC236}">
                <a16:creationId xmlns:a16="http://schemas.microsoft.com/office/drawing/2014/main" id="{D695E25C-06E7-4082-BE92-B571B616B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38" name="Rectangle 37">
            <a:extLst>
              <a:ext uri="{FF2B5EF4-FFF2-40B4-BE49-F238E27FC236}">
                <a16:creationId xmlns:a16="http://schemas.microsoft.com/office/drawing/2014/main" id="{9257916F-271C-4D56-AEDE-0309D1746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40" name="Rectangle 39">
            <a:extLst>
              <a:ext uri="{FF2B5EF4-FFF2-40B4-BE49-F238E27FC236}">
                <a16:creationId xmlns:a16="http://schemas.microsoft.com/office/drawing/2014/main" id="{EC75C176-BB0F-4087-B339-FC37356C0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42" name="Rectangle 41">
            <a:extLst>
              <a:ext uri="{FF2B5EF4-FFF2-40B4-BE49-F238E27FC236}">
                <a16:creationId xmlns:a16="http://schemas.microsoft.com/office/drawing/2014/main" id="{E64BD7DF-F4BB-427F-B4F6-6DC83A59A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re 1">
            <a:extLst>
              <a:ext uri="{FF2B5EF4-FFF2-40B4-BE49-F238E27FC236}">
                <a16:creationId xmlns:a16="http://schemas.microsoft.com/office/drawing/2014/main" id="{5829FF4E-6A7A-F3C6-161D-965CFAB256F3}"/>
              </a:ext>
            </a:extLst>
          </p:cNvPr>
          <p:cNvSpPr>
            <a:spLocks noGrp="1"/>
          </p:cNvSpPr>
          <p:nvPr>
            <p:ph type="title"/>
          </p:nvPr>
        </p:nvSpPr>
        <p:spPr>
          <a:xfrm>
            <a:off x="609599" y="4572000"/>
            <a:ext cx="10965141" cy="895244"/>
          </a:xfrm>
        </p:spPr>
        <p:txBody>
          <a:bodyPr vert="horz" lIns="91440" tIns="45720" rIns="91440" bIns="45720" rtlCol="0" anchor="b">
            <a:normAutofit/>
          </a:bodyPr>
          <a:lstStyle/>
          <a:p>
            <a:pPr>
              <a:lnSpc>
                <a:spcPct val="90000"/>
              </a:lnSpc>
            </a:pPr>
            <a:r>
              <a:rPr lang="en-US" dirty="0" err="1">
                <a:solidFill>
                  <a:srgbClr val="FFFFFF"/>
                </a:solidFill>
              </a:rPr>
              <a:t>L'église</a:t>
            </a:r>
            <a:r>
              <a:rPr lang="en-US">
                <a:solidFill>
                  <a:srgbClr val="FFFFFF"/>
                </a:solidFill>
              </a:rPr>
              <a:t> </a:t>
            </a:r>
            <a:r>
              <a:rPr lang="en-US" dirty="0">
                <a:solidFill>
                  <a:srgbClr val="FFFFFF"/>
                </a:solidFill>
              </a:rPr>
              <a:t>: </a:t>
            </a:r>
            <a:br>
              <a:rPr lang="en-US"/>
            </a:br>
            <a:r>
              <a:rPr lang="en-US" dirty="0">
                <a:solidFill>
                  <a:srgbClr val="FFFFFF"/>
                </a:solidFill>
              </a:rPr>
              <a:t>Lieu </a:t>
            </a:r>
            <a:r>
              <a:rPr lang="en-US" dirty="0" err="1">
                <a:solidFill>
                  <a:srgbClr val="FFFFFF"/>
                </a:solidFill>
              </a:rPr>
              <a:t>idéal</a:t>
            </a:r>
            <a:r>
              <a:rPr lang="en-US" dirty="0">
                <a:solidFill>
                  <a:srgbClr val="FFFFFF"/>
                </a:solidFill>
              </a:rPr>
              <a:t> pour se </a:t>
            </a:r>
            <a:r>
              <a:rPr lang="en-US" dirty="0" err="1">
                <a:solidFill>
                  <a:srgbClr val="FFFFFF"/>
                </a:solidFill>
              </a:rPr>
              <a:t>recueillir</a:t>
            </a:r>
            <a:r>
              <a:rPr lang="en-US" dirty="0">
                <a:solidFill>
                  <a:srgbClr val="FFFFFF"/>
                </a:solidFill>
              </a:rPr>
              <a:t> </a:t>
            </a:r>
            <a:r>
              <a:rPr lang="en-US" dirty="0" err="1">
                <a:solidFill>
                  <a:srgbClr val="FFFFFF"/>
                </a:solidFill>
              </a:rPr>
              <a:t>lors</a:t>
            </a:r>
            <a:r>
              <a:rPr lang="en-US" dirty="0">
                <a:solidFill>
                  <a:srgbClr val="FFFFFF"/>
                </a:solidFill>
              </a:rPr>
              <a:t> de </a:t>
            </a:r>
            <a:r>
              <a:rPr lang="en-US" dirty="0" err="1">
                <a:solidFill>
                  <a:srgbClr val="FFFFFF"/>
                </a:solidFill>
              </a:rPr>
              <a:t>funérailles</a:t>
            </a:r>
            <a:endParaRPr lang="en-US">
              <a:solidFill>
                <a:srgbClr val="FFFFFF"/>
              </a:solidFill>
            </a:endParaRPr>
          </a:p>
        </p:txBody>
      </p:sp>
    </p:spTree>
    <p:extLst>
      <p:ext uri="{BB962C8B-B14F-4D97-AF65-F5344CB8AC3E}">
        <p14:creationId xmlns:p14="http://schemas.microsoft.com/office/powerpoint/2010/main" val="4231159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useBgFill="1">
        <p:nvSpPr>
          <p:cNvPr id="17" name="Rectangle 16">
            <a:extLst>
              <a:ext uri="{FF2B5EF4-FFF2-40B4-BE49-F238E27FC236}">
                <a16:creationId xmlns:a16="http://schemas.microsoft.com/office/drawing/2014/main" id="{52A5E297-FCC0-4CBB-B0F2-AD10B61F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F7FBDA2-CA1E-4D12-868A-9193C9AA7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2873" y="734134"/>
            <a:ext cx="7498616"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16F35018-7FBB-DF88-6C18-572B5BF1B64A}"/>
              </a:ext>
            </a:extLst>
          </p:cNvPr>
          <p:cNvSpPr>
            <a:spLocks noGrp="1"/>
          </p:cNvSpPr>
          <p:nvPr>
            <p:ph type="title"/>
          </p:nvPr>
        </p:nvSpPr>
        <p:spPr>
          <a:xfrm>
            <a:off x="4579243" y="1419225"/>
            <a:ext cx="6798608" cy="2085869"/>
          </a:xfrm>
        </p:spPr>
        <p:txBody>
          <a:bodyPr vert="horz" lIns="91440" tIns="45720" rIns="91440" bIns="45720" rtlCol="0" anchor="b">
            <a:normAutofit/>
          </a:bodyPr>
          <a:lstStyle/>
          <a:p>
            <a:r>
              <a:rPr lang="en-US" sz="3600">
                <a:solidFill>
                  <a:srgbClr val="FFFFFF"/>
                </a:solidFill>
              </a:rPr>
              <a:t>La </a:t>
            </a:r>
            <a:r>
              <a:rPr lang="en-US" sz="3600" err="1">
                <a:solidFill>
                  <a:srgbClr val="FFFFFF"/>
                </a:solidFill>
              </a:rPr>
              <a:t>paroisse</a:t>
            </a:r>
            <a:r>
              <a:rPr lang="en-US" sz="3600">
                <a:solidFill>
                  <a:srgbClr val="FFFFFF"/>
                </a:solidFill>
              </a:rPr>
              <a:t> </a:t>
            </a:r>
            <a:r>
              <a:rPr lang="en-US" sz="3600" err="1">
                <a:solidFill>
                  <a:srgbClr val="FFFFFF"/>
                </a:solidFill>
              </a:rPr>
              <a:t>souligne</a:t>
            </a:r>
            <a:r>
              <a:rPr lang="en-US" sz="3600">
                <a:solidFill>
                  <a:srgbClr val="FFFFFF"/>
                </a:solidFill>
              </a:rPr>
              <a:t> </a:t>
            </a:r>
            <a:r>
              <a:rPr lang="en-US" sz="3600" err="1">
                <a:solidFill>
                  <a:srgbClr val="FFFFFF"/>
                </a:solidFill>
              </a:rPr>
              <a:t>plusieurs</a:t>
            </a:r>
            <a:r>
              <a:rPr lang="en-US" sz="3600">
                <a:solidFill>
                  <a:srgbClr val="FFFFFF"/>
                </a:solidFill>
              </a:rPr>
              <a:t> fêtes. </a:t>
            </a:r>
          </a:p>
        </p:txBody>
      </p:sp>
      <p:grpSp>
        <p:nvGrpSpPr>
          <p:cNvPr id="21" name="Group 20">
            <a:extLst>
              <a:ext uri="{FF2B5EF4-FFF2-40B4-BE49-F238E27FC236}">
                <a16:creationId xmlns:a16="http://schemas.microsoft.com/office/drawing/2014/main" id="{C3E10249-5CE7-46B7-BF63-CADFE9DC19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E0A0B672-D861-46A7-A5CE-F47D2E89C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3" name="Rectangle 22">
              <a:extLst>
                <a:ext uri="{FF2B5EF4-FFF2-40B4-BE49-F238E27FC236}">
                  <a16:creationId xmlns:a16="http://schemas.microsoft.com/office/drawing/2014/main" id="{BE538C5F-339E-4E2E-9D0C-CB525B78A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4" name="Rectangle 23">
              <a:extLst>
                <a:ext uri="{FF2B5EF4-FFF2-40B4-BE49-F238E27FC236}">
                  <a16:creationId xmlns:a16="http://schemas.microsoft.com/office/drawing/2014/main" id="{BEA4A019-FFF6-4EC2-9691-648866110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pic>
        <p:nvPicPr>
          <p:cNvPr id="4" name="Espace réservé du contenu 3" descr="Une image contenant autel, bougie, Art floral, statue&#10;&#10;Le contenu généré par l’IA peut être incorrect.">
            <a:extLst>
              <a:ext uri="{FF2B5EF4-FFF2-40B4-BE49-F238E27FC236}">
                <a16:creationId xmlns:a16="http://schemas.microsoft.com/office/drawing/2014/main" id="{A363773C-7B1B-3DD5-0BB1-F440C3CBEA72}"/>
              </a:ext>
            </a:extLst>
          </p:cNvPr>
          <p:cNvPicPr>
            <a:picLocks noGrp="1" noChangeAspect="1"/>
          </p:cNvPicPr>
          <p:nvPr>
            <p:ph idx="1"/>
          </p:nvPr>
        </p:nvPicPr>
        <p:blipFill>
          <a:blip r:embed="rId2"/>
          <a:srcRect l="806" r="14922" b="-2"/>
          <a:stretch>
            <a:fillRect/>
          </a:stretch>
        </p:blipFill>
        <p:spPr>
          <a:xfrm>
            <a:off x="478172" y="723899"/>
            <a:ext cx="3671681" cy="5676901"/>
          </a:xfrm>
          <a:prstGeom prst="rect">
            <a:avLst/>
          </a:prstGeom>
        </p:spPr>
      </p:pic>
    </p:spTree>
    <p:extLst>
      <p:ext uri="{BB962C8B-B14F-4D97-AF65-F5344CB8AC3E}">
        <p14:creationId xmlns:p14="http://schemas.microsoft.com/office/powerpoint/2010/main" val="3544602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56" name="Rectangle 55">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57" name="Rectangle 56">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58" name="Rectangle 57">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59" name="Rectangle 58">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Rectangle 5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8253CF11-218C-5771-B821-CC646D0DDF53}"/>
              </a:ext>
            </a:extLst>
          </p:cNvPr>
          <p:cNvSpPr>
            <a:spLocks noGrp="1"/>
          </p:cNvSpPr>
          <p:nvPr>
            <p:ph type="title"/>
          </p:nvPr>
        </p:nvSpPr>
        <p:spPr>
          <a:xfrm>
            <a:off x="638620" y="863695"/>
            <a:ext cx="3511233" cy="3779995"/>
          </a:xfrm>
        </p:spPr>
        <p:txBody>
          <a:bodyPr vert="horz" lIns="91440" tIns="45720" rIns="91440" bIns="45720" rtlCol="0" anchor="ctr">
            <a:normAutofit fontScale="90000"/>
          </a:bodyPr>
          <a:lstStyle/>
          <a:p>
            <a:pPr algn="ctr">
              <a:lnSpc>
                <a:spcPct val="90000"/>
              </a:lnSpc>
            </a:pPr>
            <a:r>
              <a:rPr lang="en-US" sz="2500" dirty="0">
                <a:solidFill>
                  <a:srgbClr val="FFFFFF"/>
                </a:solidFill>
              </a:rPr>
              <a:t>Première </a:t>
            </a:r>
            <a:r>
              <a:rPr lang="en-US" sz="2500" dirty="0" err="1">
                <a:solidFill>
                  <a:srgbClr val="FFFFFF"/>
                </a:solidFill>
              </a:rPr>
              <a:t>église</a:t>
            </a:r>
            <a:r>
              <a:rPr lang="en-US" sz="2500" dirty="0">
                <a:solidFill>
                  <a:srgbClr val="FFFFFF"/>
                </a:solidFill>
              </a:rPr>
              <a:t> </a:t>
            </a:r>
            <a:br>
              <a:rPr lang="en-US" sz="2500" dirty="0"/>
            </a:br>
            <a:r>
              <a:rPr lang="en-US" sz="2500" dirty="0">
                <a:solidFill>
                  <a:srgbClr val="FFFFFF"/>
                </a:solidFill>
              </a:rPr>
              <a:t>et </a:t>
            </a:r>
            <a:br>
              <a:rPr lang="en-US" sz="2500" dirty="0"/>
            </a:br>
            <a:r>
              <a:rPr lang="en-US" sz="2500" dirty="0" err="1">
                <a:solidFill>
                  <a:srgbClr val="FFFFFF"/>
                </a:solidFill>
              </a:rPr>
              <a:t>presbytère</a:t>
            </a:r>
            <a:br>
              <a:rPr lang="en-US" sz="2500" dirty="0">
                <a:solidFill>
                  <a:srgbClr val="FFFFFF"/>
                </a:solidFill>
              </a:rPr>
            </a:br>
            <a:br>
              <a:rPr lang="en-US" sz="2500" dirty="0"/>
            </a:br>
            <a:r>
              <a:rPr lang="en-US" sz="2500" dirty="0" err="1">
                <a:solidFill>
                  <a:srgbClr val="FFFFFF"/>
                </a:solidFill>
              </a:rPr>
              <a:t>construits</a:t>
            </a:r>
            <a:r>
              <a:rPr lang="en-US" sz="2500" dirty="0">
                <a:solidFill>
                  <a:srgbClr val="FFFFFF"/>
                </a:solidFill>
              </a:rPr>
              <a:t> sur la terre de Joseph Morissette, </a:t>
            </a:r>
            <a:r>
              <a:rPr lang="en-US" sz="2500" dirty="0" err="1">
                <a:solidFill>
                  <a:srgbClr val="FFFFFF"/>
                </a:solidFill>
              </a:rPr>
              <a:t>soit</a:t>
            </a:r>
            <a:r>
              <a:rPr lang="en-US" sz="2500" dirty="0">
                <a:solidFill>
                  <a:srgbClr val="FFFFFF"/>
                </a:solidFill>
              </a:rPr>
              <a:t> le </a:t>
            </a:r>
            <a:r>
              <a:rPr lang="en-US" sz="2500" dirty="0" err="1">
                <a:solidFill>
                  <a:srgbClr val="FFFFFF"/>
                </a:solidFill>
              </a:rPr>
              <a:t>même</a:t>
            </a:r>
            <a:r>
              <a:rPr lang="en-US" sz="2500" dirty="0">
                <a:solidFill>
                  <a:srgbClr val="FFFFFF"/>
                </a:solidFill>
              </a:rPr>
              <a:t> terrain </a:t>
            </a:r>
            <a:r>
              <a:rPr lang="en-US" sz="2500" dirty="0" err="1">
                <a:solidFill>
                  <a:srgbClr val="FFFFFF"/>
                </a:solidFill>
              </a:rPr>
              <a:t>que</a:t>
            </a:r>
            <a:r>
              <a:rPr lang="en-US" sz="2500" dirty="0">
                <a:solidFill>
                  <a:srgbClr val="FFFFFF"/>
                </a:solidFill>
              </a:rPr>
              <a:t> </a:t>
            </a:r>
            <a:r>
              <a:rPr lang="en-US" sz="2500" dirty="0" err="1">
                <a:solidFill>
                  <a:srgbClr val="FFFFFF"/>
                </a:solidFill>
              </a:rPr>
              <a:t>celui</a:t>
            </a:r>
            <a:r>
              <a:rPr lang="en-US" sz="2500" dirty="0">
                <a:solidFill>
                  <a:srgbClr val="FFFFFF"/>
                </a:solidFill>
              </a:rPr>
              <a:t> de </a:t>
            </a:r>
            <a:r>
              <a:rPr lang="en-US" sz="2500" dirty="0" err="1">
                <a:solidFill>
                  <a:srgbClr val="FFFFFF"/>
                </a:solidFill>
              </a:rPr>
              <a:t>l'église</a:t>
            </a:r>
            <a:r>
              <a:rPr lang="en-US" sz="2500" dirty="0">
                <a:solidFill>
                  <a:srgbClr val="FFFFFF"/>
                </a:solidFill>
              </a:rPr>
              <a:t> </a:t>
            </a:r>
            <a:r>
              <a:rPr lang="en-US" sz="2500" dirty="0" err="1">
                <a:solidFill>
                  <a:srgbClr val="FFFFFF"/>
                </a:solidFill>
              </a:rPr>
              <a:t>actuelle</a:t>
            </a:r>
            <a:br>
              <a:rPr lang="en-US" sz="2500" dirty="0"/>
            </a:br>
            <a:br>
              <a:rPr lang="en-US" sz="2500" dirty="0"/>
            </a:br>
            <a:r>
              <a:rPr lang="en-US" sz="2500" dirty="0">
                <a:solidFill>
                  <a:srgbClr val="FFFFFF"/>
                </a:solidFill>
              </a:rPr>
              <a:t> 1910</a:t>
            </a:r>
          </a:p>
        </p:txBody>
      </p:sp>
      <p:sp>
        <p:nvSpPr>
          <p:cNvPr id="61" name="Rectangle 60">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pic>
        <p:nvPicPr>
          <p:cNvPr id="4" name="Espace réservé du contenu 3" descr="Une image contenant arbre, ciel, plein air, maison&#10;&#10;Le contenu généré par l’IA peut être incorrect.">
            <a:extLst>
              <a:ext uri="{FF2B5EF4-FFF2-40B4-BE49-F238E27FC236}">
                <a16:creationId xmlns:a16="http://schemas.microsoft.com/office/drawing/2014/main" id="{8459FB25-C4D5-8017-71E7-312990B0D576}"/>
              </a:ext>
            </a:extLst>
          </p:cNvPr>
          <p:cNvPicPr>
            <a:picLocks noChangeAspect="1"/>
          </p:cNvPicPr>
          <p:nvPr/>
        </p:nvPicPr>
        <p:blipFill>
          <a:blip r:embed="rId2"/>
          <a:srcRect l="15617" r="15620" b="1"/>
          <a:stretch>
            <a:fillRect/>
          </a:stretch>
        </p:blipFill>
        <p:spPr>
          <a:xfrm>
            <a:off x="4654295" y="457200"/>
            <a:ext cx="7086151" cy="5899650"/>
          </a:xfrm>
          <a:prstGeom prst="rect">
            <a:avLst/>
          </a:prstGeom>
        </p:spPr>
      </p:pic>
    </p:spTree>
    <p:extLst>
      <p:ext uri="{BB962C8B-B14F-4D97-AF65-F5344CB8AC3E}">
        <p14:creationId xmlns:p14="http://schemas.microsoft.com/office/powerpoint/2010/main" val="2690721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2" name="Rectangle 11">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4" name="Rectangle 13">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6" name="Rectangle 15">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useBgFill="1">
        <p:nvSpPr>
          <p:cNvPr id="18" name="Rectangle 17">
            <a:extLst>
              <a:ext uri="{FF2B5EF4-FFF2-40B4-BE49-F238E27FC236}">
                <a16:creationId xmlns:a16="http://schemas.microsoft.com/office/drawing/2014/main" id="{CF90FA3E-29C5-4FF4-8E7C-F402393C4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1EFF75-981B-45D2-8F70-7BCFA2709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652" y="638175"/>
            <a:ext cx="3700760" cy="57523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re 1">
            <a:extLst>
              <a:ext uri="{FF2B5EF4-FFF2-40B4-BE49-F238E27FC236}">
                <a16:creationId xmlns:a16="http://schemas.microsoft.com/office/drawing/2014/main" id="{7060AC6F-9A38-CF46-11D3-DD83DA7FCB95}"/>
              </a:ext>
            </a:extLst>
          </p:cNvPr>
          <p:cNvSpPr>
            <a:spLocks noGrp="1"/>
          </p:cNvSpPr>
          <p:nvPr>
            <p:ph type="title"/>
          </p:nvPr>
        </p:nvSpPr>
        <p:spPr>
          <a:xfrm>
            <a:off x="700218" y="1656292"/>
            <a:ext cx="3150659" cy="2085869"/>
          </a:xfrm>
        </p:spPr>
        <p:txBody>
          <a:bodyPr vert="horz" lIns="91440" tIns="45720" rIns="91440" bIns="45720" rtlCol="0" anchor="b">
            <a:normAutofit/>
          </a:bodyPr>
          <a:lstStyle/>
          <a:p>
            <a:r>
              <a:rPr lang="en-US" sz="3600">
                <a:solidFill>
                  <a:srgbClr val="FFFFFF"/>
                </a:solidFill>
              </a:rPr>
              <a:t>Fête des jubilaires</a:t>
            </a:r>
          </a:p>
        </p:txBody>
      </p:sp>
      <p:pic>
        <p:nvPicPr>
          <p:cNvPr id="5" name="Image 4" descr="Une image contenant habits, Visage humain, personne, sourire&#10;&#10;Le contenu généré par l’IA peut être incorrect.">
            <a:extLst>
              <a:ext uri="{FF2B5EF4-FFF2-40B4-BE49-F238E27FC236}">
                <a16:creationId xmlns:a16="http://schemas.microsoft.com/office/drawing/2014/main" id="{AB81DD2A-5A60-1E4D-9A0C-42789191E3DC}"/>
              </a:ext>
            </a:extLst>
          </p:cNvPr>
          <p:cNvPicPr>
            <a:picLocks noChangeAspect="1"/>
          </p:cNvPicPr>
          <p:nvPr/>
        </p:nvPicPr>
        <p:blipFill>
          <a:blip r:embed="rId2"/>
          <a:srcRect l="8068" r="11362" b="3"/>
          <a:stretch>
            <a:fillRect/>
          </a:stretch>
        </p:blipFill>
        <p:spPr>
          <a:xfrm>
            <a:off x="4243791" y="638175"/>
            <a:ext cx="3702877" cy="5762625"/>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pic>
        <p:nvPicPr>
          <p:cNvPr id="4" name="Espace réservé du contenu 3" descr="Une image contenant habits, personne, Visage humain, sourire&#10;&#10;Le contenu généré par l’IA peut être incorrect.">
            <a:extLst>
              <a:ext uri="{FF2B5EF4-FFF2-40B4-BE49-F238E27FC236}">
                <a16:creationId xmlns:a16="http://schemas.microsoft.com/office/drawing/2014/main" id="{5FFECF13-20AB-CA7E-F272-743223CBA5BC}"/>
              </a:ext>
            </a:extLst>
          </p:cNvPr>
          <p:cNvPicPr>
            <a:picLocks noGrp="1" noChangeAspect="1"/>
          </p:cNvPicPr>
          <p:nvPr>
            <p:ph idx="1"/>
          </p:nvPr>
        </p:nvPicPr>
        <p:blipFill>
          <a:blip r:embed="rId3"/>
          <a:srcRect l="2276" r="7542" b="3"/>
          <a:stretch>
            <a:fillRect/>
          </a:stretch>
        </p:blipFill>
        <p:spPr>
          <a:xfrm>
            <a:off x="8036240" y="638175"/>
            <a:ext cx="3702877" cy="5762625"/>
          </a:xfrm>
          <a:prstGeom prst="rect">
            <a:avLst/>
          </a:prstGeom>
        </p:spPr>
      </p:pic>
    </p:spTree>
    <p:extLst>
      <p:ext uri="{BB962C8B-B14F-4D97-AF65-F5344CB8AC3E}">
        <p14:creationId xmlns:p14="http://schemas.microsoft.com/office/powerpoint/2010/main" val="3128391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descr="Une image contenant habits, personne, Visage humain, sourire&#10;&#10;Le contenu généré par l’IA peut être incorrect.">
            <a:extLst>
              <a:ext uri="{FF2B5EF4-FFF2-40B4-BE49-F238E27FC236}">
                <a16:creationId xmlns:a16="http://schemas.microsoft.com/office/drawing/2014/main" id="{A69CE7FB-E166-9999-52E0-2B134D11E20C}"/>
              </a:ext>
            </a:extLst>
          </p:cNvPr>
          <p:cNvPicPr>
            <a:picLocks noChangeAspect="1"/>
          </p:cNvPicPr>
          <p:nvPr/>
        </p:nvPicPr>
        <p:blipFill>
          <a:blip r:embed="rId2"/>
          <a:srcRect l="1492" r="7331" b="1"/>
          <a:stretch>
            <a:fillRect/>
          </a:stretch>
        </p:blipFill>
        <p:spPr>
          <a:xfrm>
            <a:off x="-6507" y="1183339"/>
            <a:ext cx="4046132" cy="5707537"/>
          </a:xfrm>
          <a:prstGeom prst="rect">
            <a:avLst/>
          </a:prstGeom>
        </p:spPr>
      </p:pic>
      <p:pic>
        <p:nvPicPr>
          <p:cNvPr id="3" name="Image 2" descr="Une image contenant habits, personne, vêtement sacerdotal, homme&#10;&#10;Le contenu généré par l’IA peut être incorrect.">
            <a:extLst>
              <a:ext uri="{FF2B5EF4-FFF2-40B4-BE49-F238E27FC236}">
                <a16:creationId xmlns:a16="http://schemas.microsoft.com/office/drawing/2014/main" id="{9153E6B8-19B0-CB97-038A-432C71F6D033}"/>
              </a:ext>
            </a:extLst>
          </p:cNvPr>
          <p:cNvPicPr>
            <a:picLocks noChangeAspect="1"/>
          </p:cNvPicPr>
          <p:nvPr/>
        </p:nvPicPr>
        <p:blipFill>
          <a:blip r:embed="rId3"/>
          <a:srcRect l="19555" r="28207" b="-1"/>
          <a:stretch>
            <a:fillRect/>
          </a:stretch>
        </p:blipFill>
        <p:spPr>
          <a:xfrm>
            <a:off x="4094960" y="10"/>
            <a:ext cx="4029005" cy="5707527"/>
          </a:xfrm>
          <a:prstGeom prst="rect">
            <a:avLst/>
          </a:prstGeom>
        </p:spPr>
      </p:pic>
      <p:pic>
        <p:nvPicPr>
          <p:cNvPr id="4" name="Image 3" descr="Une image contenant habits, personne, Visage humain, sourire&#10;&#10;Le contenu généré par l’IA peut être incorrect.">
            <a:extLst>
              <a:ext uri="{FF2B5EF4-FFF2-40B4-BE49-F238E27FC236}">
                <a16:creationId xmlns:a16="http://schemas.microsoft.com/office/drawing/2014/main" id="{CA999C64-E73D-C1B1-EE98-80081298AD48}"/>
              </a:ext>
            </a:extLst>
          </p:cNvPr>
          <p:cNvPicPr>
            <a:picLocks noChangeAspect="1"/>
          </p:cNvPicPr>
          <p:nvPr/>
        </p:nvPicPr>
        <p:blipFill>
          <a:blip r:embed="rId4"/>
          <a:srcRect l="6572" r="1" b="1"/>
          <a:stretch>
            <a:fillRect/>
          </a:stretch>
        </p:blipFill>
        <p:spPr>
          <a:xfrm>
            <a:off x="8179347" y="1183339"/>
            <a:ext cx="4012654" cy="5707537"/>
          </a:xfrm>
          <a:prstGeom prst="rect">
            <a:avLst/>
          </a:prstGeom>
        </p:spPr>
      </p:pic>
    </p:spTree>
    <p:extLst>
      <p:ext uri="{BB962C8B-B14F-4D97-AF65-F5344CB8AC3E}">
        <p14:creationId xmlns:p14="http://schemas.microsoft.com/office/powerpoint/2010/main" val="27802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descr="Une image contenant habits, personne, Visage humain, sourire&#10;&#10;Le contenu généré par l’IA peut être incorrect.">
            <a:extLst>
              <a:ext uri="{FF2B5EF4-FFF2-40B4-BE49-F238E27FC236}">
                <a16:creationId xmlns:a16="http://schemas.microsoft.com/office/drawing/2014/main" id="{C4107F12-2680-4BF1-AE22-F10B27080C4B}"/>
              </a:ext>
            </a:extLst>
          </p:cNvPr>
          <p:cNvPicPr>
            <a:picLocks noChangeAspect="1"/>
          </p:cNvPicPr>
          <p:nvPr/>
        </p:nvPicPr>
        <p:blipFill>
          <a:blip r:embed="rId2"/>
          <a:srcRect l="8036" r="14840" b="-3"/>
          <a:stretch>
            <a:fillRect/>
          </a:stretch>
        </p:blipFill>
        <p:spPr>
          <a:xfrm>
            <a:off x="192528" y="171716"/>
            <a:ext cx="3793268" cy="6514565"/>
          </a:xfrm>
          <a:prstGeom prst="rect">
            <a:avLst/>
          </a:prstGeom>
        </p:spPr>
      </p:pic>
      <p:pic>
        <p:nvPicPr>
          <p:cNvPr id="2" name="Image 1" descr="Une image contenant habits, personne, Visage humain, intérieur&#10;&#10;Le contenu généré par l’IA peut être incorrect.">
            <a:extLst>
              <a:ext uri="{FF2B5EF4-FFF2-40B4-BE49-F238E27FC236}">
                <a16:creationId xmlns:a16="http://schemas.microsoft.com/office/drawing/2014/main" id="{738C5C85-B67F-A611-0BEF-B9171635F7E2}"/>
              </a:ext>
            </a:extLst>
          </p:cNvPr>
          <p:cNvPicPr>
            <a:picLocks noChangeAspect="1"/>
          </p:cNvPicPr>
          <p:nvPr/>
        </p:nvPicPr>
        <p:blipFill>
          <a:blip r:embed="rId3"/>
          <a:srcRect l="9674" r="11290" b="-3"/>
          <a:stretch>
            <a:fillRect/>
          </a:stretch>
        </p:blipFill>
        <p:spPr>
          <a:xfrm>
            <a:off x="4184538" y="171716"/>
            <a:ext cx="3822924" cy="6514565"/>
          </a:xfrm>
          <a:prstGeom prst="rect">
            <a:avLst/>
          </a:prstGeom>
        </p:spPr>
      </p:pic>
      <p:pic>
        <p:nvPicPr>
          <p:cNvPr id="4" name="Image 3" descr="Une image contenant habits, personne, Visage humain, intérieur&#10;&#10;Le contenu généré par l’IA peut être incorrect.">
            <a:extLst>
              <a:ext uri="{FF2B5EF4-FFF2-40B4-BE49-F238E27FC236}">
                <a16:creationId xmlns:a16="http://schemas.microsoft.com/office/drawing/2014/main" id="{7D001709-4272-6FE6-15BB-94118DDC0249}"/>
              </a:ext>
            </a:extLst>
          </p:cNvPr>
          <p:cNvPicPr>
            <a:picLocks noChangeAspect="1"/>
          </p:cNvPicPr>
          <p:nvPr/>
        </p:nvPicPr>
        <p:blipFill>
          <a:blip r:embed="rId4"/>
          <a:srcRect l="1740" r="21018" b="-3"/>
          <a:stretch>
            <a:fillRect/>
          </a:stretch>
        </p:blipFill>
        <p:spPr>
          <a:xfrm>
            <a:off x="8188032" y="171716"/>
            <a:ext cx="3799007" cy="6514565"/>
          </a:xfrm>
          <a:prstGeom prst="rect">
            <a:avLst/>
          </a:prstGeom>
        </p:spPr>
      </p:pic>
    </p:spTree>
    <p:extLst>
      <p:ext uri="{BB962C8B-B14F-4D97-AF65-F5344CB8AC3E}">
        <p14:creationId xmlns:p14="http://schemas.microsoft.com/office/powerpoint/2010/main" val="532714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AA9FD28-F4CB-4CEA-AF10-ACE769CD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C078DCE-9DF4-4A5F-8FD2-75C4D7A5A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BB446CA6-F088-40E6-B34C-F1C2291D5A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8" name="Rectangle 17">
              <a:extLst>
                <a:ext uri="{FF2B5EF4-FFF2-40B4-BE49-F238E27FC236}">
                  <a16:creationId xmlns:a16="http://schemas.microsoft.com/office/drawing/2014/main" id="{B316B592-6A0F-49E4-836A-D6DB3CEC8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9" name="Rectangle 18">
              <a:extLst>
                <a:ext uri="{FF2B5EF4-FFF2-40B4-BE49-F238E27FC236}">
                  <a16:creationId xmlns:a16="http://schemas.microsoft.com/office/drawing/2014/main" id="{9E007620-930E-48FB-BE61-0BEE94358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0" name="Rectangle 19">
              <a:extLst>
                <a:ext uri="{FF2B5EF4-FFF2-40B4-BE49-F238E27FC236}">
                  <a16:creationId xmlns:a16="http://schemas.microsoft.com/office/drawing/2014/main" id="{5BCAF3C4-1A72-429C-8DFA-417423A6D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sp>
        <p:nvSpPr>
          <p:cNvPr id="22" name="Rectangle 21">
            <a:extLst>
              <a:ext uri="{FF2B5EF4-FFF2-40B4-BE49-F238E27FC236}">
                <a16:creationId xmlns:a16="http://schemas.microsoft.com/office/drawing/2014/main" id="{585EC825-CF99-4B62-ADD8-3E5B47A82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5" y="619432"/>
            <a:ext cx="3697570" cy="5771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AA7CF8F-14D4-695F-7EB8-24A865F2A39A}"/>
              </a:ext>
            </a:extLst>
          </p:cNvPr>
          <p:cNvSpPr>
            <a:spLocks noGrp="1"/>
          </p:cNvSpPr>
          <p:nvPr>
            <p:ph type="title"/>
          </p:nvPr>
        </p:nvSpPr>
        <p:spPr>
          <a:xfrm>
            <a:off x="581192" y="702156"/>
            <a:ext cx="3433547" cy="1590668"/>
          </a:xfrm>
        </p:spPr>
        <p:txBody>
          <a:bodyPr>
            <a:normAutofit/>
          </a:bodyPr>
          <a:lstStyle/>
          <a:p>
            <a:r>
              <a:rPr lang="fr-FR">
                <a:solidFill>
                  <a:srgbClr val="FFFFFF"/>
                </a:solidFill>
              </a:rPr>
              <a:t>Vigile pascale</a:t>
            </a:r>
          </a:p>
        </p:txBody>
      </p:sp>
      <p:pic>
        <p:nvPicPr>
          <p:cNvPr id="6" name="Image 5" descr="Une image contenant habits, homme, personne, chaussures&#10;&#10;Le contenu généré par l’IA peut être incorrect.">
            <a:extLst>
              <a:ext uri="{FF2B5EF4-FFF2-40B4-BE49-F238E27FC236}">
                <a16:creationId xmlns:a16="http://schemas.microsoft.com/office/drawing/2014/main" id="{1D003714-6649-8F7A-29D6-75CB51224E17}"/>
              </a:ext>
            </a:extLst>
          </p:cNvPr>
          <p:cNvPicPr>
            <a:picLocks noChangeAspect="1"/>
          </p:cNvPicPr>
          <p:nvPr/>
        </p:nvPicPr>
        <p:blipFill>
          <a:blip r:embed="rId2"/>
          <a:srcRect t="25412" r="-1" b="16349"/>
          <a:stretch>
            <a:fillRect/>
          </a:stretch>
        </p:blipFill>
        <p:spPr>
          <a:xfrm>
            <a:off x="4241829" y="619432"/>
            <a:ext cx="3703320" cy="2847165"/>
          </a:xfrm>
          <a:prstGeom prst="rect">
            <a:avLst/>
          </a:prstGeom>
        </p:spPr>
      </p:pic>
      <p:pic>
        <p:nvPicPr>
          <p:cNvPr id="5" name="Image 4" descr="Une image contenant habits, personne, culte, bougie&#10;&#10;Le contenu généré par l’IA peut être incorrect.">
            <a:extLst>
              <a:ext uri="{FF2B5EF4-FFF2-40B4-BE49-F238E27FC236}">
                <a16:creationId xmlns:a16="http://schemas.microsoft.com/office/drawing/2014/main" id="{48BB04D4-F9FD-6BDB-6ABB-25B38605181B}"/>
              </a:ext>
            </a:extLst>
          </p:cNvPr>
          <p:cNvPicPr>
            <a:picLocks noChangeAspect="1"/>
          </p:cNvPicPr>
          <p:nvPr/>
        </p:nvPicPr>
        <p:blipFill>
          <a:blip r:embed="rId3"/>
          <a:srcRect t="12575" r="-3" b="30011"/>
          <a:stretch>
            <a:fillRect/>
          </a:stretch>
        </p:blipFill>
        <p:spPr>
          <a:xfrm>
            <a:off x="4241819" y="3562350"/>
            <a:ext cx="3703320" cy="2825496"/>
          </a:xfrm>
          <a:prstGeom prst="rect">
            <a:avLst/>
          </a:prstGeom>
        </p:spPr>
      </p:pic>
      <p:pic>
        <p:nvPicPr>
          <p:cNvPr id="4" name="Espace réservé du contenu 3" descr="Une image contenant habits, homme, personne, culte&#10;&#10;Le contenu généré par l’IA peut être incorrect.">
            <a:extLst>
              <a:ext uri="{FF2B5EF4-FFF2-40B4-BE49-F238E27FC236}">
                <a16:creationId xmlns:a16="http://schemas.microsoft.com/office/drawing/2014/main" id="{0A482468-DFF1-C1A4-3E42-2976CB5BF290}"/>
              </a:ext>
            </a:extLst>
          </p:cNvPr>
          <p:cNvPicPr>
            <a:picLocks noChangeAspect="1"/>
          </p:cNvPicPr>
          <p:nvPr/>
        </p:nvPicPr>
        <p:blipFill>
          <a:blip r:embed="rId4"/>
          <a:srcRect r="13585" b="1"/>
          <a:stretch>
            <a:fillRect/>
          </a:stretch>
        </p:blipFill>
        <p:spPr>
          <a:xfrm>
            <a:off x="8042506" y="619432"/>
            <a:ext cx="3702973" cy="5771133"/>
          </a:xfrm>
          <a:prstGeom prst="rect">
            <a:avLst/>
          </a:prstGeom>
        </p:spPr>
      </p:pic>
    </p:spTree>
    <p:extLst>
      <p:ext uri="{BB962C8B-B14F-4D97-AF65-F5344CB8AC3E}">
        <p14:creationId xmlns:p14="http://schemas.microsoft.com/office/powerpoint/2010/main" val="29379169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5" name="Rectangle 14">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useBgFill="1">
        <p:nvSpPr>
          <p:cNvPr id="17" name="Rectangle 16">
            <a:extLst>
              <a:ext uri="{FF2B5EF4-FFF2-40B4-BE49-F238E27FC236}">
                <a16:creationId xmlns:a16="http://schemas.microsoft.com/office/drawing/2014/main" id="{C1FA8F66-3B85-411D-A2A6-A50DF302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Espace réservé du contenu 3" descr="Une image contenant plein air, ciel, arbre, herbe&#10;&#10;Le contenu généré par l’IA peut être incorrect.">
            <a:extLst>
              <a:ext uri="{FF2B5EF4-FFF2-40B4-BE49-F238E27FC236}">
                <a16:creationId xmlns:a16="http://schemas.microsoft.com/office/drawing/2014/main" id="{73635D44-972C-7DE4-529D-C9A21DB0878A}"/>
              </a:ext>
            </a:extLst>
          </p:cNvPr>
          <p:cNvPicPr>
            <a:picLocks noGrp="1" noChangeAspect="1"/>
          </p:cNvPicPr>
          <p:nvPr>
            <p:ph idx="1"/>
          </p:nvPr>
        </p:nvPicPr>
        <p:blipFill>
          <a:blip r:embed="rId2"/>
          <a:srcRect l="2458" t="20099" r="6633"/>
          <a:stretch>
            <a:fillRect/>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D695E25C-06E7-4082-BE92-B571B616B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1" name="Rectangle 20">
            <a:extLst>
              <a:ext uri="{FF2B5EF4-FFF2-40B4-BE49-F238E27FC236}">
                <a16:creationId xmlns:a16="http://schemas.microsoft.com/office/drawing/2014/main" id="{9257916F-271C-4D56-AEDE-0309D1746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3" name="Rectangle 22">
            <a:extLst>
              <a:ext uri="{FF2B5EF4-FFF2-40B4-BE49-F238E27FC236}">
                <a16:creationId xmlns:a16="http://schemas.microsoft.com/office/drawing/2014/main" id="{EC75C176-BB0F-4087-B339-FC37356C0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5" name="Rectangle 24">
            <a:extLst>
              <a:ext uri="{FF2B5EF4-FFF2-40B4-BE49-F238E27FC236}">
                <a16:creationId xmlns:a16="http://schemas.microsoft.com/office/drawing/2014/main" id="{E64BD7DF-F4BB-427F-B4F6-6DC83A59A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re 1">
            <a:extLst>
              <a:ext uri="{FF2B5EF4-FFF2-40B4-BE49-F238E27FC236}">
                <a16:creationId xmlns:a16="http://schemas.microsoft.com/office/drawing/2014/main" id="{E8E23A6B-D86C-2AC3-1160-4EBB48141673}"/>
              </a:ext>
            </a:extLst>
          </p:cNvPr>
          <p:cNvSpPr>
            <a:spLocks noGrp="1"/>
          </p:cNvSpPr>
          <p:nvPr>
            <p:ph type="title"/>
          </p:nvPr>
        </p:nvSpPr>
        <p:spPr>
          <a:xfrm>
            <a:off x="609599" y="4572000"/>
            <a:ext cx="10965141" cy="895244"/>
          </a:xfrm>
        </p:spPr>
        <p:txBody>
          <a:bodyPr vert="horz" lIns="91440" tIns="45720" rIns="91440" bIns="45720" rtlCol="0" anchor="b">
            <a:normAutofit/>
          </a:bodyPr>
          <a:lstStyle/>
          <a:p>
            <a:r>
              <a:rPr lang="en-US" sz="4000">
                <a:solidFill>
                  <a:srgbClr val="FFFFFF"/>
                </a:solidFill>
              </a:rPr>
              <a:t>Fête de la Saint-Jean-Baptiste</a:t>
            </a:r>
          </a:p>
        </p:txBody>
      </p:sp>
    </p:spTree>
    <p:extLst>
      <p:ext uri="{BB962C8B-B14F-4D97-AF65-F5344CB8AC3E}">
        <p14:creationId xmlns:p14="http://schemas.microsoft.com/office/powerpoint/2010/main" val="3032655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8" name="Rectangle 27">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30" name="Rectangle 29">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32" name="Rectangle 31">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34" name="Rectangle 33">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36" name="Rectangle 35">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5175115"/>
          </a:xfrm>
          <a:prstGeom prst="rect">
            <a:avLst/>
          </a:prstGeom>
          <a:solidFill>
            <a:srgbClr val="4D633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re 1">
            <a:extLst>
              <a:ext uri="{FF2B5EF4-FFF2-40B4-BE49-F238E27FC236}">
                <a16:creationId xmlns:a16="http://schemas.microsoft.com/office/drawing/2014/main" id="{B4A03268-CE40-A121-32D7-2E9B0FC50068}"/>
              </a:ext>
            </a:extLst>
          </p:cNvPr>
          <p:cNvSpPr>
            <a:spLocks noGrp="1"/>
          </p:cNvSpPr>
          <p:nvPr>
            <p:ph type="title"/>
          </p:nvPr>
        </p:nvSpPr>
        <p:spPr>
          <a:xfrm>
            <a:off x="8442101" y="1100665"/>
            <a:ext cx="3132638" cy="4278731"/>
          </a:xfrm>
        </p:spPr>
        <p:txBody>
          <a:bodyPr vert="horz" lIns="91440" tIns="45720" rIns="91440" bIns="45720" rtlCol="0" anchor="ctr">
            <a:normAutofit/>
          </a:bodyPr>
          <a:lstStyle/>
          <a:p>
            <a:r>
              <a:rPr lang="en-US" sz="3600">
                <a:solidFill>
                  <a:srgbClr val="FFFFFF"/>
                </a:solidFill>
              </a:rPr>
              <a:t>Action de grâce</a:t>
            </a:r>
          </a:p>
        </p:txBody>
      </p:sp>
      <p:pic>
        <p:nvPicPr>
          <p:cNvPr id="4" name="Espace réservé du contenu 3" descr="Une image contenant bougie, Noël, sapin, décoration&#10;&#10;Le contenu généré par l’IA peut être incorrect.">
            <a:extLst>
              <a:ext uri="{FF2B5EF4-FFF2-40B4-BE49-F238E27FC236}">
                <a16:creationId xmlns:a16="http://schemas.microsoft.com/office/drawing/2014/main" id="{C4F68DD3-773E-009D-8402-14D83CBD3994}"/>
              </a:ext>
            </a:extLst>
          </p:cNvPr>
          <p:cNvPicPr>
            <a:picLocks noGrp="1" noChangeAspect="1"/>
          </p:cNvPicPr>
          <p:nvPr>
            <p:ph idx="1"/>
          </p:nvPr>
        </p:nvPicPr>
        <p:blipFill>
          <a:blip r:embed="rId2"/>
          <a:srcRect l="4169" r="-2" b="-2"/>
          <a:stretch>
            <a:fillRect/>
          </a:stretch>
        </p:blipFill>
        <p:spPr>
          <a:xfrm>
            <a:off x="453302" y="457200"/>
            <a:ext cx="7588885" cy="5899650"/>
          </a:xfrm>
          <a:prstGeom prst="rect">
            <a:avLst/>
          </a:prstGeom>
        </p:spPr>
      </p:pic>
      <p:sp>
        <p:nvSpPr>
          <p:cNvPr id="38" name="Rectangle 37">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707627"/>
            <a:ext cx="3618828" cy="6492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Tree>
    <p:extLst>
      <p:ext uri="{BB962C8B-B14F-4D97-AF65-F5344CB8AC3E}">
        <p14:creationId xmlns:p14="http://schemas.microsoft.com/office/powerpoint/2010/main" val="959382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autel, bougie, lieu de culte, Lieux sacrés&#10;&#10;Le contenu généré par l’IA peut être incorrect.">
            <a:extLst>
              <a:ext uri="{FF2B5EF4-FFF2-40B4-BE49-F238E27FC236}">
                <a16:creationId xmlns:a16="http://schemas.microsoft.com/office/drawing/2014/main" id="{5EEC9C5C-16B9-CB06-3A9F-F94CE8B0E9EB}"/>
              </a:ext>
            </a:extLst>
          </p:cNvPr>
          <p:cNvPicPr>
            <a:picLocks noChangeAspect="1"/>
          </p:cNvPicPr>
          <p:nvPr/>
        </p:nvPicPr>
        <p:blipFill>
          <a:blip r:embed="rId2"/>
          <a:stretch>
            <a:fillRect/>
          </a:stretch>
        </p:blipFill>
        <p:spPr>
          <a:xfrm>
            <a:off x="1715289" y="650497"/>
            <a:ext cx="4261865" cy="5571066"/>
          </a:xfrm>
          <a:prstGeom prst="rect">
            <a:avLst/>
          </a:prstGeom>
        </p:spPr>
      </p:pic>
      <p:sp>
        <p:nvSpPr>
          <p:cNvPr id="21" name="Rectangle 20">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67D00EAA-DBED-ACD2-CD4C-4CAA4F12BB97}"/>
              </a:ext>
            </a:extLst>
          </p:cNvPr>
          <p:cNvPicPr>
            <a:picLocks noChangeAspect="1"/>
          </p:cNvPicPr>
          <p:nvPr/>
        </p:nvPicPr>
        <p:blipFill>
          <a:blip r:embed="rId3"/>
          <a:stretch>
            <a:fillRect/>
          </a:stretch>
        </p:blipFill>
        <p:spPr>
          <a:xfrm>
            <a:off x="8184012" y="643467"/>
            <a:ext cx="2878666" cy="2475653"/>
          </a:xfrm>
          <a:prstGeom prst="rect">
            <a:avLst/>
          </a:prstGeom>
        </p:spPr>
      </p:pic>
      <p:sp>
        <p:nvSpPr>
          <p:cNvPr id="23" name="Rectangle 22">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texte, capture d’écran&#10;&#10;Le contenu généré par l’IA peut être incorrect.">
            <a:extLst>
              <a:ext uri="{FF2B5EF4-FFF2-40B4-BE49-F238E27FC236}">
                <a16:creationId xmlns:a16="http://schemas.microsoft.com/office/drawing/2014/main" id="{9D7927C3-DDFE-62B4-E3B0-2807043D0453}"/>
              </a:ext>
            </a:extLst>
          </p:cNvPr>
          <p:cNvPicPr>
            <a:picLocks noChangeAspect="1"/>
          </p:cNvPicPr>
          <p:nvPr/>
        </p:nvPicPr>
        <p:blipFill>
          <a:blip r:embed="rId4"/>
          <a:stretch>
            <a:fillRect/>
          </a:stretch>
        </p:blipFill>
        <p:spPr>
          <a:xfrm>
            <a:off x="7764976" y="3748194"/>
            <a:ext cx="3716738" cy="2471631"/>
          </a:xfrm>
          <a:prstGeom prst="rect">
            <a:avLst/>
          </a:prstGeom>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963589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3" name="Rectangle 12">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5" name="Rectangle 14">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7" name="Rectangle 16">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useBgFill="1">
        <p:nvSpPr>
          <p:cNvPr id="19" name="Rectangle 18">
            <a:extLst>
              <a:ext uri="{FF2B5EF4-FFF2-40B4-BE49-F238E27FC236}">
                <a16:creationId xmlns:a16="http://schemas.microsoft.com/office/drawing/2014/main" id="{774F7A29-B362-44D0-9DD7-723065F674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75A76CB-848B-4213-AC8F-B17730B51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459" y="638175"/>
            <a:ext cx="3682784" cy="575239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pic>
        <p:nvPicPr>
          <p:cNvPr id="6" name="Image 5" descr="Une image contenant intérieur, meubles, décoration d’intérieur, bâtiment&#10;&#10;Le contenu généré par l’IA peut être incorrect.">
            <a:extLst>
              <a:ext uri="{FF2B5EF4-FFF2-40B4-BE49-F238E27FC236}">
                <a16:creationId xmlns:a16="http://schemas.microsoft.com/office/drawing/2014/main" id="{54389076-22D9-FD80-E298-B810A19BE221}"/>
              </a:ext>
            </a:extLst>
          </p:cNvPr>
          <p:cNvPicPr>
            <a:picLocks noChangeAspect="1"/>
          </p:cNvPicPr>
          <p:nvPr/>
        </p:nvPicPr>
        <p:blipFill>
          <a:blip r:embed="rId2">
            <a:alphaModFix amt="40000"/>
          </a:blip>
          <a:srcRect l="4695" r="10551" b="3"/>
          <a:stretch>
            <a:fillRect/>
          </a:stretch>
        </p:blipFill>
        <p:spPr>
          <a:xfrm>
            <a:off x="448653" y="638175"/>
            <a:ext cx="3687590" cy="5762625"/>
          </a:xfrm>
          <a:prstGeom prst="rect">
            <a:avLst/>
          </a:prstGeom>
        </p:spPr>
      </p:pic>
      <p:sp>
        <p:nvSpPr>
          <p:cNvPr id="2" name="Titre 1">
            <a:extLst>
              <a:ext uri="{FF2B5EF4-FFF2-40B4-BE49-F238E27FC236}">
                <a16:creationId xmlns:a16="http://schemas.microsoft.com/office/drawing/2014/main" id="{3C64497E-2438-2B18-6383-1C490B8E37B9}"/>
              </a:ext>
            </a:extLst>
          </p:cNvPr>
          <p:cNvSpPr>
            <a:spLocks noGrp="1"/>
          </p:cNvSpPr>
          <p:nvPr>
            <p:ph type="title"/>
          </p:nvPr>
        </p:nvSpPr>
        <p:spPr>
          <a:xfrm>
            <a:off x="700218" y="1656292"/>
            <a:ext cx="3150659" cy="2085869"/>
          </a:xfrm>
        </p:spPr>
        <p:txBody>
          <a:bodyPr vert="horz" lIns="91440" tIns="45720" rIns="91440" bIns="45720" rtlCol="0" anchor="b">
            <a:normAutofit/>
          </a:bodyPr>
          <a:lstStyle/>
          <a:p>
            <a:r>
              <a:rPr lang="en-US" sz="3600" dirty="0">
                <a:solidFill>
                  <a:srgbClr val="FFFFFF"/>
                </a:solidFill>
              </a:rPr>
              <a:t>Noël</a:t>
            </a:r>
          </a:p>
        </p:txBody>
      </p:sp>
      <p:pic>
        <p:nvPicPr>
          <p:cNvPr id="4" name="Espace réservé du contenu 3" descr="Une image contenant sapin, décoration de Noël, Veille de Noël, Décoration de vacance&#10;&#10;Le contenu généré par l’IA peut être incorrect.">
            <a:extLst>
              <a:ext uri="{FF2B5EF4-FFF2-40B4-BE49-F238E27FC236}">
                <a16:creationId xmlns:a16="http://schemas.microsoft.com/office/drawing/2014/main" id="{C68115BD-E137-618B-C4B2-B92D8909E2E0}"/>
              </a:ext>
            </a:extLst>
          </p:cNvPr>
          <p:cNvPicPr>
            <a:picLocks noGrp="1" noChangeAspect="1"/>
          </p:cNvPicPr>
          <p:nvPr>
            <p:ph idx="1"/>
          </p:nvPr>
        </p:nvPicPr>
        <p:blipFill>
          <a:blip r:embed="rId3"/>
          <a:srcRect l="8750" r="6704" b="3"/>
          <a:stretch>
            <a:fillRect/>
          </a:stretch>
        </p:blipFill>
        <p:spPr>
          <a:xfrm>
            <a:off x="4243791" y="638175"/>
            <a:ext cx="3702877" cy="5762625"/>
          </a:xfrm>
          <a:prstGeom prst="rect">
            <a:avLst/>
          </a:prstGeom>
        </p:spPr>
      </p:pic>
      <p:pic>
        <p:nvPicPr>
          <p:cNvPr id="5" name="Image 4" descr="Une image contenant lieu de culte, personne, Lieux sacrés, clergé&#10;&#10;Le contenu généré par l’IA peut être incorrect.">
            <a:extLst>
              <a:ext uri="{FF2B5EF4-FFF2-40B4-BE49-F238E27FC236}">
                <a16:creationId xmlns:a16="http://schemas.microsoft.com/office/drawing/2014/main" id="{87FA1CB3-1F35-CA37-449A-1CB1348B24B0}"/>
              </a:ext>
            </a:extLst>
          </p:cNvPr>
          <p:cNvPicPr>
            <a:picLocks noChangeAspect="1"/>
          </p:cNvPicPr>
          <p:nvPr/>
        </p:nvPicPr>
        <p:blipFill>
          <a:blip r:embed="rId4"/>
          <a:srcRect l="12872" r="8045" b="3"/>
          <a:stretch>
            <a:fillRect/>
          </a:stretch>
        </p:blipFill>
        <p:spPr>
          <a:xfrm>
            <a:off x="8036240" y="638175"/>
            <a:ext cx="3702877" cy="5762625"/>
          </a:xfrm>
          <a:prstGeom prst="rect">
            <a:avLst/>
          </a:prstGeom>
        </p:spPr>
      </p:pic>
    </p:spTree>
    <p:extLst>
      <p:ext uri="{BB962C8B-B14F-4D97-AF65-F5344CB8AC3E}">
        <p14:creationId xmlns:p14="http://schemas.microsoft.com/office/powerpoint/2010/main" val="3572014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45D07A0-3250-4D1F-9117-E0571AB3B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sapin, Veille de Noël, décoration de Noël, Décoration de vacance&#10;&#10;Le contenu généré par l’IA peut être incorrect.">
            <a:extLst>
              <a:ext uri="{FF2B5EF4-FFF2-40B4-BE49-F238E27FC236}">
                <a16:creationId xmlns:a16="http://schemas.microsoft.com/office/drawing/2014/main" id="{31D2EE64-F08F-BE67-6852-DF4E814DD225}"/>
              </a:ext>
            </a:extLst>
          </p:cNvPr>
          <p:cNvPicPr>
            <a:picLocks noChangeAspect="1"/>
          </p:cNvPicPr>
          <p:nvPr/>
        </p:nvPicPr>
        <p:blipFill>
          <a:blip r:embed="rId2"/>
          <a:srcRect l="26013" r="4911" b="-1"/>
          <a:stretch>
            <a:fillRect/>
          </a:stretch>
        </p:blipFill>
        <p:spPr>
          <a:xfrm>
            <a:off x="643469" y="643467"/>
            <a:ext cx="5200309" cy="5571066"/>
          </a:xfrm>
          <a:prstGeom prst="rect">
            <a:avLst/>
          </a:prstGeom>
        </p:spPr>
      </p:pic>
      <p:sp>
        <p:nvSpPr>
          <p:cNvPr id="10" name="Rectangle 9">
            <a:extLst>
              <a:ext uri="{FF2B5EF4-FFF2-40B4-BE49-F238E27FC236}">
                <a16:creationId xmlns:a16="http://schemas.microsoft.com/office/drawing/2014/main" id="{5DFA6C29-F1CC-4E52-9333-E5453ED1C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537156" cy="5897880"/>
          </a:xfrm>
          <a:prstGeom prst="rect">
            <a:avLst/>
          </a:prstGeom>
          <a:noFill/>
          <a:ln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sapin, décoration de Noël, Veille de Noël, Lumières de Noël&#10;&#10;Le contenu généré par l’IA peut être incorrect.">
            <a:extLst>
              <a:ext uri="{FF2B5EF4-FFF2-40B4-BE49-F238E27FC236}">
                <a16:creationId xmlns:a16="http://schemas.microsoft.com/office/drawing/2014/main" id="{8D032244-B074-C93E-CFCD-58F309BE6461}"/>
              </a:ext>
            </a:extLst>
          </p:cNvPr>
          <p:cNvPicPr>
            <a:picLocks noChangeAspect="1"/>
          </p:cNvPicPr>
          <p:nvPr/>
        </p:nvPicPr>
        <p:blipFill>
          <a:blip r:embed="rId3"/>
          <a:srcRect l="20686" r="24692"/>
          <a:stretch>
            <a:fillRect/>
          </a:stretch>
        </p:blipFill>
        <p:spPr>
          <a:xfrm>
            <a:off x="6346822" y="643467"/>
            <a:ext cx="5201708" cy="5571066"/>
          </a:xfrm>
          <a:prstGeom prst="rect">
            <a:avLst/>
          </a:prstGeom>
        </p:spPr>
      </p:pic>
      <p:sp>
        <p:nvSpPr>
          <p:cNvPr id="12" name="Rectangle 11">
            <a:extLst>
              <a:ext uri="{FF2B5EF4-FFF2-40B4-BE49-F238E27FC236}">
                <a16:creationId xmlns:a16="http://schemas.microsoft.com/office/drawing/2014/main" id="{DB219EE3-E1F6-411D-B1DB-E18A3BCEE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5035" y="480060"/>
            <a:ext cx="5531569" cy="5897880"/>
          </a:xfrm>
          <a:prstGeom prst="rect">
            <a:avLst/>
          </a:prstGeom>
          <a:noFill/>
          <a:ln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1105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73A465-86B0-CDA9-A496-D5F9BBB35816}"/>
              </a:ext>
            </a:extLst>
          </p:cNvPr>
          <p:cNvSpPr>
            <a:spLocks noGrp="1"/>
          </p:cNvSpPr>
          <p:nvPr>
            <p:ph type="title"/>
          </p:nvPr>
        </p:nvSpPr>
        <p:spPr/>
        <p:txBody>
          <a:bodyPr/>
          <a:lstStyle/>
          <a:p>
            <a:r>
              <a:rPr lang="fr-FR" dirty="0"/>
              <a:t>Animation musicale des célébrations</a:t>
            </a:r>
          </a:p>
        </p:txBody>
      </p:sp>
      <p:sp>
        <p:nvSpPr>
          <p:cNvPr id="3" name="Espace réservé du texte 2">
            <a:extLst>
              <a:ext uri="{FF2B5EF4-FFF2-40B4-BE49-F238E27FC236}">
                <a16:creationId xmlns:a16="http://schemas.microsoft.com/office/drawing/2014/main" id="{2B809553-4BCE-6FBF-8461-D673EA09F128}"/>
              </a:ext>
            </a:extLst>
          </p:cNvPr>
          <p:cNvSpPr>
            <a:spLocks noGrp="1"/>
          </p:cNvSpPr>
          <p:nvPr>
            <p:ph type="body" idx="1"/>
          </p:nvPr>
        </p:nvSpPr>
        <p:spPr>
          <a:xfrm>
            <a:off x="1006962" y="5995578"/>
            <a:ext cx="5087075" cy="536005"/>
          </a:xfrm>
        </p:spPr>
        <p:txBody>
          <a:bodyPr/>
          <a:lstStyle/>
          <a:p>
            <a:r>
              <a:rPr lang="fr-FR" b="1" dirty="0"/>
              <a:t>Tony Gravelle</a:t>
            </a:r>
          </a:p>
        </p:txBody>
      </p:sp>
      <p:pic>
        <p:nvPicPr>
          <p:cNvPr id="7" name="Espace réservé du contenu 6" descr="Une image contenant personne, musique, habits, microphone&#10;&#10;Le contenu généré par l’IA peut être incorrect.">
            <a:extLst>
              <a:ext uri="{FF2B5EF4-FFF2-40B4-BE49-F238E27FC236}">
                <a16:creationId xmlns:a16="http://schemas.microsoft.com/office/drawing/2014/main" id="{C349DE76-C6A2-8E81-9520-D1C96A003E77}"/>
              </a:ext>
            </a:extLst>
          </p:cNvPr>
          <p:cNvPicPr>
            <a:picLocks noGrp="1" noChangeAspect="1"/>
          </p:cNvPicPr>
          <p:nvPr>
            <p:ph sz="half" idx="2"/>
          </p:nvPr>
        </p:nvPicPr>
        <p:blipFill>
          <a:blip r:embed="rId2"/>
          <a:stretch>
            <a:fillRect/>
          </a:stretch>
        </p:blipFill>
        <p:spPr>
          <a:xfrm>
            <a:off x="762795" y="1881024"/>
            <a:ext cx="2537068" cy="4121541"/>
          </a:xfrm>
          <a:prstGeom prst="rect">
            <a:avLst/>
          </a:prstGeom>
        </p:spPr>
      </p:pic>
      <p:sp>
        <p:nvSpPr>
          <p:cNvPr id="5" name="Espace réservé du texte 4">
            <a:extLst>
              <a:ext uri="{FF2B5EF4-FFF2-40B4-BE49-F238E27FC236}">
                <a16:creationId xmlns:a16="http://schemas.microsoft.com/office/drawing/2014/main" id="{5203122C-3DEF-4034-0236-EB817AC16927}"/>
              </a:ext>
            </a:extLst>
          </p:cNvPr>
          <p:cNvSpPr>
            <a:spLocks noGrp="1"/>
          </p:cNvSpPr>
          <p:nvPr>
            <p:ph type="body" sz="quarter" idx="3"/>
          </p:nvPr>
        </p:nvSpPr>
        <p:spPr>
          <a:xfrm>
            <a:off x="9854763" y="2250892"/>
            <a:ext cx="1756045" cy="2567230"/>
          </a:xfrm>
        </p:spPr>
        <p:txBody>
          <a:bodyPr/>
          <a:lstStyle/>
          <a:p>
            <a:r>
              <a:rPr lang="fr-FR" b="1" dirty="0"/>
              <a:t>Hélène </a:t>
            </a:r>
            <a:r>
              <a:rPr lang="fr-FR" b="1"/>
              <a:t>Binette</a:t>
            </a:r>
            <a:endParaRPr lang="fr-FR"/>
          </a:p>
          <a:p>
            <a:r>
              <a:rPr lang="fr-FR" b="1" dirty="0"/>
              <a:t>et la chorale</a:t>
            </a:r>
            <a:endParaRPr lang="fr-FR"/>
          </a:p>
        </p:txBody>
      </p:sp>
      <p:pic>
        <p:nvPicPr>
          <p:cNvPr id="8" name="Espace réservé du contenu 7" descr="Une image contenant intérieur, meubles, mur, habits&#10;&#10;Le contenu généré par l’IA peut être incorrect.">
            <a:extLst>
              <a:ext uri="{FF2B5EF4-FFF2-40B4-BE49-F238E27FC236}">
                <a16:creationId xmlns:a16="http://schemas.microsoft.com/office/drawing/2014/main" id="{9EEBFDAC-D339-55D8-13CF-8AB57F69BF24}"/>
              </a:ext>
            </a:extLst>
          </p:cNvPr>
          <p:cNvPicPr>
            <a:picLocks noGrp="1" noChangeAspect="1"/>
          </p:cNvPicPr>
          <p:nvPr>
            <p:ph sz="quarter" idx="4"/>
          </p:nvPr>
        </p:nvPicPr>
        <p:blipFill>
          <a:blip r:embed="rId3"/>
          <a:stretch>
            <a:fillRect/>
          </a:stretch>
        </p:blipFill>
        <p:spPr>
          <a:xfrm>
            <a:off x="4433319" y="1881025"/>
            <a:ext cx="5271623" cy="4121540"/>
          </a:xfrm>
          <a:prstGeom prst="rect">
            <a:avLst/>
          </a:prstGeom>
        </p:spPr>
      </p:pic>
    </p:spTree>
    <p:extLst>
      <p:ext uri="{BB962C8B-B14F-4D97-AF65-F5344CB8AC3E}">
        <p14:creationId xmlns:p14="http://schemas.microsoft.com/office/powerpoint/2010/main" val="2465735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9A26B8-6C4E-452B-ADD3-ED324A7AB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B4167E1-E2B0-4192-8DA2-6967DDFF8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560996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1DC64BB5-9F97-715D-8D77-217057AB0317}"/>
              </a:ext>
            </a:extLst>
          </p:cNvPr>
          <p:cNvSpPr>
            <a:spLocks noGrp="1"/>
          </p:cNvSpPr>
          <p:nvPr>
            <p:ph type="title"/>
          </p:nvPr>
        </p:nvSpPr>
        <p:spPr>
          <a:xfrm>
            <a:off x="762121" y="960723"/>
            <a:ext cx="4968489" cy="1013800"/>
          </a:xfrm>
        </p:spPr>
        <p:txBody>
          <a:bodyPr vert="horz" lIns="91440" tIns="45720" rIns="91440" bIns="45720" rtlCol="0" anchor="b">
            <a:normAutofit/>
          </a:bodyPr>
          <a:lstStyle/>
          <a:p>
            <a:r>
              <a:rPr lang="en-US">
                <a:solidFill>
                  <a:srgbClr val="FFFFFF"/>
                </a:solidFill>
              </a:rPr>
              <a:t>Hercule chéné</a:t>
            </a:r>
          </a:p>
        </p:txBody>
      </p:sp>
      <p:sp>
        <p:nvSpPr>
          <p:cNvPr id="14" name="Rectangle 13">
            <a:extLst>
              <a:ext uri="{FF2B5EF4-FFF2-40B4-BE49-F238E27FC236}">
                <a16:creationId xmlns:a16="http://schemas.microsoft.com/office/drawing/2014/main" id="{D03E4FEE-2E6A-44AB-B6BA-C1AD0CD6D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560581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6" name="Rectangle 15">
            <a:extLst>
              <a:ext uri="{FF2B5EF4-FFF2-40B4-BE49-F238E27FC236}">
                <a16:creationId xmlns:a16="http://schemas.microsoft.com/office/drawing/2014/main" id="{0817EB59-13B3-43DA-9B91-A7CC174A6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4318" y="457200"/>
            <a:ext cx="5600007"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5" name="ZoneTexte 4">
            <a:extLst>
              <a:ext uri="{FF2B5EF4-FFF2-40B4-BE49-F238E27FC236}">
                <a16:creationId xmlns:a16="http://schemas.microsoft.com/office/drawing/2014/main" id="{185835A6-745C-19E8-7840-CD0CB204FA47}"/>
              </a:ext>
            </a:extLst>
          </p:cNvPr>
          <p:cNvSpPr txBox="1"/>
          <p:nvPr/>
        </p:nvSpPr>
        <p:spPr>
          <a:xfrm>
            <a:off x="783387" y="2254102"/>
            <a:ext cx="4947221" cy="365034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ct val="20000"/>
              </a:spcBef>
              <a:spcAft>
                <a:spcPts val="600"/>
              </a:spcAft>
              <a:buClr>
                <a:schemeClr val="accent2"/>
              </a:buClr>
              <a:buSzPct val="92000"/>
              <a:buFont typeface="Wingdings 2" panose="05020102010507070707" pitchFamily="18" charset="2"/>
              <a:buChar char=""/>
            </a:pPr>
            <a:r>
              <a:rPr lang="en-US" sz="2800" dirty="0">
                <a:solidFill>
                  <a:srgbClr val="FFFFFF"/>
                </a:solidFill>
              </a:rPr>
              <a:t>Hercule </a:t>
            </a:r>
            <a:r>
              <a:rPr lang="en-US" sz="2800" err="1">
                <a:solidFill>
                  <a:srgbClr val="FFFFFF"/>
                </a:solidFill>
              </a:rPr>
              <a:t>Chéné</a:t>
            </a:r>
            <a:r>
              <a:rPr lang="en-US" sz="2800" dirty="0">
                <a:solidFill>
                  <a:srgbClr val="FFFFFF"/>
                </a:solidFill>
              </a:rPr>
              <a:t>, maire du village, donna un terrain de six arpents pour le </a:t>
            </a:r>
            <a:r>
              <a:rPr lang="en-US" sz="2800" err="1">
                <a:solidFill>
                  <a:srgbClr val="FFFFFF"/>
                </a:solidFill>
              </a:rPr>
              <a:t>cimetière</a:t>
            </a:r>
            <a:r>
              <a:rPr lang="en-US" sz="2800" dirty="0">
                <a:solidFill>
                  <a:srgbClr val="FFFFFF"/>
                </a:solidFill>
              </a:rPr>
              <a:t> et </a:t>
            </a:r>
            <a:r>
              <a:rPr lang="en-US" sz="2800" err="1">
                <a:solidFill>
                  <a:srgbClr val="FFFFFF"/>
                </a:solidFill>
              </a:rPr>
              <a:t>l'usage</a:t>
            </a:r>
            <a:r>
              <a:rPr lang="en-US" sz="2800" dirty="0">
                <a:solidFill>
                  <a:srgbClr val="FFFFFF"/>
                </a:solidFill>
              </a:rPr>
              <a:t> de </a:t>
            </a:r>
            <a:r>
              <a:rPr lang="en-US" sz="2800" err="1">
                <a:solidFill>
                  <a:srgbClr val="FFFFFF"/>
                </a:solidFill>
              </a:rPr>
              <a:t>l'église</a:t>
            </a:r>
            <a:r>
              <a:rPr lang="en-US" sz="2800" dirty="0">
                <a:solidFill>
                  <a:srgbClr val="FFFFFF"/>
                </a:solidFill>
              </a:rPr>
              <a:t>.</a:t>
            </a:r>
          </a:p>
          <a:p>
            <a:pPr>
              <a:spcBef>
                <a:spcPct val="20000"/>
              </a:spcBef>
              <a:spcAft>
                <a:spcPts val="600"/>
              </a:spcAft>
              <a:buClr>
                <a:schemeClr val="accent2"/>
              </a:buClr>
              <a:buSzPct val="92000"/>
              <a:buFont typeface="Wingdings 2" panose="05020102010507070707" pitchFamily="18" charset="2"/>
              <a:buChar char=""/>
            </a:pPr>
            <a:r>
              <a:rPr lang="en-US" sz="2800" dirty="0">
                <a:solidFill>
                  <a:srgbClr val="FFFFFF"/>
                </a:solidFill>
              </a:rPr>
              <a:t>Il </a:t>
            </a:r>
            <a:r>
              <a:rPr lang="en-US" sz="2800" dirty="0" err="1">
                <a:solidFill>
                  <a:srgbClr val="FFFFFF"/>
                </a:solidFill>
              </a:rPr>
              <a:t>travaillait</a:t>
            </a:r>
            <a:r>
              <a:rPr lang="en-US" sz="2800" dirty="0">
                <a:solidFill>
                  <a:srgbClr val="FFFFFF"/>
                </a:solidFill>
              </a:rPr>
              <a:t> avec tant </a:t>
            </a:r>
            <a:r>
              <a:rPr lang="en-US" sz="2800" dirty="0" err="1">
                <a:solidFill>
                  <a:srgbClr val="FFFFFF"/>
                </a:solidFill>
              </a:rPr>
              <a:t>d'ardeur</a:t>
            </a:r>
            <a:r>
              <a:rPr lang="en-US" sz="2800" dirty="0">
                <a:solidFill>
                  <a:srgbClr val="FFFFFF"/>
                </a:solidFill>
              </a:rPr>
              <a:t> </a:t>
            </a:r>
            <a:r>
              <a:rPr lang="en-US" sz="2800" dirty="0" err="1">
                <a:solidFill>
                  <a:srgbClr val="FFFFFF"/>
                </a:solidFill>
              </a:rPr>
              <a:t>que</a:t>
            </a:r>
            <a:r>
              <a:rPr lang="en-US" sz="2800" dirty="0">
                <a:solidFill>
                  <a:srgbClr val="FFFFFF"/>
                </a:solidFill>
              </a:rPr>
              <a:t> le village </a:t>
            </a:r>
            <a:r>
              <a:rPr lang="en-US" sz="2800" dirty="0" err="1">
                <a:solidFill>
                  <a:srgbClr val="FFFFFF"/>
                </a:solidFill>
              </a:rPr>
              <a:t>porte</a:t>
            </a:r>
            <a:r>
              <a:rPr lang="en-US" sz="2800" dirty="0">
                <a:solidFill>
                  <a:srgbClr val="FFFFFF"/>
                </a:solidFill>
              </a:rPr>
              <a:t> son nom </a:t>
            </a:r>
            <a:r>
              <a:rPr lang="en-US" sz="2800" dirty="0" err="1">
                <a:solidFill>
                  <a:srgbClr val="FFFFFF"/>
                </a:solidFill>
              </a:rPr>
              <a:t>depuis</a:t>
            </a:r>
            <a:r>
              <a:rPr lang="en-US" sz="2800" dirty="0">
                <a:solidFill>
                  <a:srgbClr val="FFFFFF"/>
                </a:solidFill>
              </a:rPr>
              <a:t> </a:t>
            </a:r>
            <a:r>
              <a:rPr lang="en-US" sz="2800" dirty="0" err="1">
                <a:solidFill>
                  <a:srgbClr val="FFFFFF"/>
                </a:solidFill>
              </a:rPr>
              <a:t>ce</a:t>
            </a:r>
            <a:r>
              <a:rPr lang="en-US" sz="2800" dirty="0">
                <a:solidFill>
                  <a:srgbClr val="FFFFFF"/>
                </a:solidFill>
              </a:rPr>
              <a:t> temps : </a:t>
            </a:r>
            <a:r>
              <a:rPr lang="en-US" sz="2800" dirty="0" err="1">
                <a:solidFill>
                  <a:srgbClr val="FFFFFF"/>
                </a:solidFill>
              </a:rPr>
              <a:t>Chénéville</a:t>
            </a:r>
            <a:r>
              <a:rPr lang="en-US" sz="2800" dirty="0">
                <a:solidFill>
                  <a:srgbClr val="FFFFFF"/>
                </a:solidFill>
              </a:rPr>
              <a:t>.</a:t>
            </a:r>
          </a:p>
          <a:p>
            <a:pPr>
              <a:spcBef>
                <a:spcPct val="20000"/>
              </a:spcBef>
              <a:spcAft>
                <a:spcPts val="600"/>
              </a:spcAft>
              <a:buClr>
                <a:schemeClr val="accent2"/>
              </a:buClr>
              <a:buSzPct val="92000"/>
              <a:buFont typeface="Wingdings 2" panose="05020102010507070707" pitchFamily="18" charset="2"/>
              <a:buChar char=""/>
            </a:pPr>
            <a:endParaRPr lang="en-US">
              <a:solidFill>
                <a:srgbClr val="FFFFFF"/>
              </a:solidFill>
            </a:endParaRPr>
          </a:p>
        </p:txBody>
      </p:sp>
      <p:pic>
        <p:nvPicPr>
          <p:cNvPr id="4" name="Espace réservé du contenu 3" descr="Une image contenant Visage humain, portrait, croquis, habits&#10;&#10;Le contenu généré par l’IA peut être incorrect.">
            <a:extLst>
              <a:ext uri="{FF2B5EF4-FFF2-40B4-BE49-F238E27FC236}">
                <a16:creationId xmlns:a16="http://schemas.microsoft.com/office/drawing/2014/main" id="{D643625B-F59F-F326-8647-2EB7BFE0B0B4}"/>
              </a:ext>
            </a:extLst>
          </p:cNvPr>
          <p:cNvPicPr>
            <a:picLocks noGrp="1" noChangeAspect="1"/>
          </p:cNvPicPr>
          <p:nvPr>
            <p:ph idx="1"/>
          </p:nvPr>
        </p:nvPicPr>
        <p:blipFill>
          <a:blip r:embed="rId2"/>
          <a:stretch>
            <a:fillRect/>
          </a:stretch>
        </p:blipFill>
        <p:spPr>
          <a:xfrm>
            <a:off x="6508586" y="960723"/>
            <a:ext cx="4871471" cy="4945656"/>
          </a:xfrm>
          <a:prstGeom prst="rect">
            <a:avLst/>
          </a:prstGeom>
        </p:spPr>
      </p:pic>
    </p:spTree>
    <p:extLst>
      <p:ext uri="{BB962C8B-B14F-4D97-AF65-F5344CB8AC3E}">
        <p14:creationId xmlns:p14="http://schemas.microsoft.com/office/powerpoint/2010/main" val="36330357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7" name="Rectangle 26">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9" name="Rectangle 28">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1" name="Rectangle 30">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pic>
        <p:nvPicPr>
          <p:cNvPr id="5" name="Image 4" descr="Une image contenant plein air, terrain de jeux, arbre, plante&#10;&#10;Le contenu généré par l’IA peut être incorrect.">
            <a:extLst>
              <a:ext uri="{FF2B5EF4-FFF2-40B4-BE49-F238E27FC236}">
                <a16:creationId xmlns:a16="http://schemas.microsoft.com/office/drawing/2014/main" id="{8E4072A4-05E9-1189-0127-00A7BFEF95B3}"/>
              </a:ext>
            </a:extLst>
          </p:cNvPr>
          <p:cNvPicPr>
            <a:picLocks noChangeAspect="1"/>
          </p:cNvPicPr>
          <p:nvPr/>
        </p:nvPicPr>
        <p:blipFill>
          <a:blip r:embed="rId2"/>
          <a:srcRect l="1123" r="8718" b="1"/>
          <a:stretch>
            <a:fillRect/>
          </a:stretch>
        </p:blipFill>
        <p:spPr>
          <a:xfrm>
            <a:off x="1" y="10"/>
            <a:ext cx="4637078" cy="6857530"/>
          </a:xfrm>
          <a:prstGeom prst="rect">
            <a:avLst/>
          </a:prstGeom>
        </p:spPr>
      </p:pic>
      <p:pic>
        <p:nvPicPr>
          <p:cNvPr id="4" name="Espace réservé du contenu 3" descr="Une image contenant plein air, bâtiment, ciel, arbre&#10;&#10;Le contenu généré par l’IA peut être incorrect.">
            <a:extLst>
              <a:ext uri="{FF2B5EF4-FFF2-40B4-BE49-F238E27FC236}">
                <a16:creationId xmlns:a16="http://schemas.microsoft.com/office/drawing/2014/main" id="{26E34E6B-23D5-CA20-9BDD-34B0F462AD34}"/>
              </a:ext>
            </a:extLst>
          </p:cNvPr>
          <p:cNvPicPr>
            <a:picLocks noGrp="1" noChangeAspect="1"/>
          </p:cNvPicPr>
          <p:nvPr>
            <p:ph idx="1"/>
          </p:nvPr>
        </p:nvPicPr>
        <p:blipFill>
          <a:blip r:embed="rId3"/>
          <a:srcRect t="45052" r="2" b="12354"/>
          <a:stretch>
            <a:fillRect/>
          </a:stretch>
        </p:blipFill>
        <p:spPr>
          <a:xfrm>
            <a:off x="4628829" y="10"/>
            <a:ext cx="7563171" cy="4266944"/>
          </a:xfrm>
          <a:prstGeom prst="rect">
            <a:avLst/>
          </a:prstGeom>
        </p:spPr>
      </p:pic>
      <p:sp>
        <p:nvSpPr>
          <p:cNvPr id="33" name="Rectangle 32">
            <a:extLst>
              <a:ext uri="{FF2B5EF4-FFF2-40B4-BE49-F238E27FC236}">
                <a16:creationId xmlns:a16="http://schemas.microsoft.com/office/drawing/2014/main" id="{3D2D677F-100E-4894-8088-FEF4C2576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92BF9403-8D41-BA59-2D9A-53F5154662A5}"/>
              </a:ext>
            </a:extLst>
          </p:cNvPr>
          <p:cNvSpPr>
            <a:spLocks noGrp="1"/>
          </p:cNvSpPr>
          <p:nvPr>
            <p:ph type="title"/>
          </p:nvPr>
        </p:nvSpPr>
        <p:spPr>
          <a:xfrm>
            <a:off x="5089842" y="4571122"/>
            <a:ext cx="6591957" cy="1037907"/>
          </a:xfrm>
        </p:spPr>
        <p:txBody>
          <a:bodyPr vert="horz" lIns="91440" tIns="45720" rIns="91440" bIns="45720" rtlCol="0" anchor="b">
            <a:normAutofit/>
          </a:bodyPr>
          <a:lstStyle/>
          <a:p>
            <a:pPr>
              <a:lnSpc>
                <a:spcPct val="90000"/>
              </a:lnSpc>
            </a:pPr>
            <a:r>
              <a:rPr lang="en-US">
                <a:solidFill>
                  <a:srgbClr val="FFFFFF"/>
                </a:solidFill>
              </a:rPr>
              <a:t>Site de </a:t>
            </a:r>
            <a:r>
              <a:rPr lang="en-US" err="1">
                <a:solidFill>
                  <a:srgbClr val="FFFFFF"/>
                </a:solidFill>
              </a:rPr>
              <a:t>l'église</a:t>
            </a:r>
            <a:r>
              <a:rPr lang="en-US">
                <a:solidFill>
                  <a:srgbClr val="FFFFFF"/>
                </a:solidFill>
              </a:rPr>
              <a:t> : lieu central pour les décors de la </a:t>
            </a:r>
            <a:r>
              <a:rPr lang="en-US" err="1">
                <a:solidFill>
                  <a:srgbClr val="FFFFFF"/>
                </a:solidFill>
              </a:rPr>
              <a:t>municipalité</a:t>
            </a:r>
            <a:endParaRPr lang="en-US">
              <a:solidFill>
                <a:srgbClr val="FFFFFF"/>
              </a:solidFill>
            </a:endParaRPr>
          </a:p>
        </p:txBody>
      </p:sp>
      <p:sp>
        <p:nvSpPr>
          <p:cNvPr id="35" name="Rectangle 34">
            <a:extLst>
              <a:ext uri="{FF2B5EF4-FFF2-40B4-BE49-F238E27FC236}">
                <a16:creationId xmlns:a16="http://schemas.microsoft.com/office/drawing/2014/main" id="{00893BA2-BE7F-4E83-B8FC-9F91F2C7A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7" name="Rectangle 36">
            <a:extLst>
              <a:ext uri="{FF2B5EF4-FFF2-40B4-BE49-F238E27FC236}">
                <a16:creationId xmlns:a16="http://schemas.microsoft.com/office/drawing/2014/main" id="{8BBB5A80-F542-486D-B054-EFE4B916A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135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5794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E783EBF-D65D-4B78-98FB-5547225DF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6E2DB5-CC48-4F63-88ED-CD0E75DD2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5422"/>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2" name="Rectangle 11">
            <a:extLst>
              <a:ext uri="{FF2B5EF4-FFF2-40B4-BE49-F238E27FC236}">
                <a16:creationId xmlns:a16="http://schemas.microsoft.com/office/drawing/2014/main" id="{17EA3FFF-8C5B-4275-9746-981E82EF8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434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4" name="Rectangle 13">
            <a:extLst>
              <a:ext uri="{FF2B5EF4-FFF2-40B4-BE49-F238E27FC236}">
                <a16:creationId xmlns:a16="http://schemas.microsoft.com/office/drawing/2014/main" id="{C7AC4F7E-E207-44B7-AAEC-E509DE25D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pic>
        <p:nvPicPr>
          <p:cNvPr id="3" name="Image 2" descr="Une image contenant citrouille, plante, halloween, plein air&#10;&#10;Le contenu généré par l’IA peut être incorrect.">
            <a:extLst>
              <a:ext uri="{FF2B5EF4-FFF2-40B4-BE49-F238E27FC236}">
                <a16:creationId xmlns:a16="http://schemas.microsoft.com/office/drawing/2014/main" id="{9F32F1C2-3CF8-DFD9-3AD7-89A252DFDB91}"/>
              </a:ext>
            </a:extLst>
          </p:cNvPr>
          <p:cNvPicPr>
            <a:picLocks noChangeAspect="1"/>
          </p:cNvPicPr>
          <p:nvPr/>
        </p:nvPicPr>
        <p:blipFill>
          <a:blip r:embed="rId2"/>
          <a:srcRect l="4292" r="14209" b="-1"/>
          <a:stretch>
            <a:fillRect/>
          </a:stretch>
        </p:blipFill>
        <p:spPr>
          <a:xfrm>
            <a:off x="446532" y="599724"/>
            <a:ext cx="7501129" cy="5200321"/>
          </a:xfrm>
          <a:prstGeom prst="rect">
            <a:avLst/>
          </a:prstGeom>
        </p:spPr>
      </p:pic>
      <p:pic>
        <p:nvPicPr>
          <p:cNvPr id="2" name="Image 1" descr="Une image contenant plein air, ciel, plante, lieu de culte&#10;&#10;Le contenu généré par l’IA peut être incorrect.">
            <a:extLst>
              <a:ext uri="{FF2B5EF4-FFF2-40B4-BE49-F238E27FC236}">
                <a16:creationId xmlns:a16="http://schemas.microsoft.com/office/drawing/2014/main" id="{627A479F-174F-6ACC-CBFF-946EB24F30DB}"/>
              </a:ext>
            </a:extLst>
          </p:cNvPr>
          <p:cNvPicPr>
            <a:picLocks noChangeAspect="1"/>
          </p:cNvPicPr>
          <p:nvPr/>
        </p:nvPicPr>
        <p:blipFill>
          <a:blip r:embed="rId3"/>
          <a:srcRect l="9282" r="2" b="2"/>
          <a:stretch>
            <a:fillRect/>
          </a:stretch>
        </p:blipFill>
        <p:spPr>
          <a:xfrm>
            <a:off x="8042147" y="599723"/>
            <a:ext cx="3703323" cy="5200321"/>
          </a:xfrm>
          <a:prstGeom prst="rect">
            <a:avLst/>
          </a:prstGeom>
        </p:spPr>
      </p:pic>
      <p:sp>
        <p:nvSpPr>
          <p:cNvPr id="16" name="Rectangle 15">
            <a:extLst>
              <a:ext uri="{FF2B5EF4-FFF2-40B4-BE49-F238E27FC236}">
                <a16:creationId xmlns:a16="http://schemas.microsoft.com/office/drawing/2014/main" id="{9D5BE10C-0BD1-4782-BCF4-5CB6B73E5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Tree>
    <p:extLst>
      <p:ext uri="{BB962C8B-B14F-4D97-AF65-F5344CB8AC3E}">
        <p14:creationId xmlns:p14="http://schemas.microsoft.com/office/powerpoint/2010/main" val="4239681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73F1EE-21FF-0BB6-4DA7-C50EF881D28C}"/>
              </a:ext>
            </a:extLst>
          </p:cNvPr>
          <p:cNvSpPr>
            <a:spLocks noGrp="1"/>
          </p:cNvSpPr>
          <p:nvPr>
            <p:ph type="title"/>
          </p:nvPr>
        </p:nvSpPr>
        <p:spPr/>
        <p:txBody>
          <a:bodyPr/>
          <a:lstStyle/>
          <a:p>
            <a:r>
              <a:rPr lang="fr-FR"/>
              <a:t>Site de l'église : lieu d'activités spéciales</a:t>
            </a:r>
          </a:p>
        </p:txBody>
      </p:sp>
      <p:pic>
        <p:nvPicPr>
          <p:cNvPr id="4" name="Espace réservé du contenu 3" descr="Une image contenant véhicule, Véhicule terrestre, plein air, Voiture classique&#10;&#10;Le contenu généré par l’IA peut être incorrect.">
            <a:extLst>
              <a:ext uri="{FF2B5EF4-FFF2-40B4-BE49-F238E27FC236}">
                <a16:creationId xmlns:a16="http://schemas.microsoft.com/office/drawing/2014/main" id="{6AE18179-E780-78D8-B242-8493B0701887}"/>
              </a:ext>
            </a:extLst>
          </p:cNvPr>
          <p:cNvPicPr>
            <a:picLocks noGrp="1" noChangeAspect="1"/>
          </p:cNvPicPr>
          <p:nvPr>
            <p:ph idx="1"/>
          </p:nvPr>
        </p:nvPicPr>
        <p:blipFill>
          <a:blip r:embed="rId2"/>
          <a:stretch>
            <a:fillRect/>
          </a:stretch>
        </p:blipFill>
        <p:spPr>
          <a:xfrm>
            <a:off x="1052735" y="2077523"/>
            <a:ext cx="10096824" cy="4491789"/>
          </a:xfrm>
          <a:prstGeom prst="rect">
            <a:avLst/>
          </a:prstGeom>
        </p:spPr>
      </p:pic>
    </p:spTree>
    <p:extLst>
      <p:ext uri="{BB962C8B-B14F-4D97-AF65-F5344CB8AC3E}">
        <p14:creationId xmlns:p14="http://schemas.microsoft.com/office/powerpoint/2010/main" val="3261364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86367FC-3290-41FF-8DC0-E603A6D23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CADC330-D4ED-4A16-AC7D-757400A93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5422"/>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2" name="Rectangle 11">
            <a:extLst>
              <a:ext uri="{FF2B5EF4-FFF2-40B4-BE49-F238E27FC236}">
                <a16:creationId xmlns:a16="http://schemas.microsoft.com/office/drawing/2014/main" id="{D7C25644-0B99-4603-86CF-747F33EC5C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434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4" name="Rectangle 13">
            <a:extLst>
              <a:ext uri="{FF2B5EF4-FFF2-40B4-BE49-F238E27FC236}">
                <a16:creationId xmlns:a16="http://schemas.microsoft.com/office/drawing/2014/main" id="{DC951164-16F7-4939-BE80-3E322CF62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pic>
        <p:nvPicPr>
          <p:cNvPr id="3" name="Image 2" descr="Une image contenant plein air, véhicule, Véhicule terrestre, roue&#10;&#10;Le contenu généré par l’IA peut être incorrect.">
            <a:extLst>
              <a:ext uri="{FF2B5EF4-FFF2-40B4-BE49-F238E27FC236}">
                <a16:creationId xmlns:a16="http://schemas.microsoft.com/office/drawing/2014/main" id="{8182C5D0-3589-DBC7-77D7-D7D96B1239B5}"/>
              </a:ext>
            </a:extLst>
          </p:cNvPr>
          <p:cNvPicPr>
            <a:picLocks noChangeAspect="1"/>
          </p:cNvPicPr>
          <p:nvPr/>
        </p:nvPicPr>
        <p:blipFill>
          <a:blip r:embed="rId2"/>
          <a:srcRect l="2639" r="2412" b="2"/>
          <a:stretch>
            <a:fillRect/>
          </a:stretch>
        </p:blipFill>
        <p:spPr>
          <a:xfrm>
            <a:off x="446533" y="599724"/>
            <a:ext cx="3703322" cy="5200321"/>
          </a:xfrm>
          <a:prstGeom prst="rect">
            <a:avLst/>
          </a:prstGeom>
        </p:spPr>
      </p:pic>
      <p:pic>
        <p:nvPicPr>
          <p:cNvPr id="2" name="Image 1" descr="Une image contenant véhicule, roue, plein air, Véhicule terrestre&#10;&#10;Le contenu généré par l’IA peut être incorrect.">
            <a:extLst>
              <a:ext uri="{FF2B5EF4-FFF2-40B4-BE49-F238E27FC236}">
                <a16:creationId xmlns:a16="http://schemas.microsoft.com/office/drawing/2014/main" id="{EEA8944F-A821-BB94-E2B9-CB7773332987}"/>
              </a:ext>
            </a:extLst>
          </p:cNvPr>
          <p:cNvPicPr>
            <a:picLocks noChangeAspect="1"/>
          </p:cNvPicPr>
          <p:nvPr/>
        </p:nvPicPr>
        <p:blipFill>
          <a:blip r:embed="rId3"/>
          <a:srcRect l="19871" r="1517" b="1"/>
          <a:stretch>
            <a:fillRect/>
          </a:stretch>
        </p:blipFill>
        <p:spPr>
          <a:xfrm>
            <a:off x="4244341" y="599723"/>
            <a:ext cx="7501129" cy="5200321"/>
          </a:xfrm>
          <a:prstGeom prst="rect">
            <a:avLst/>
          </a:prstGeom>
        </p:spPr>
      </p:pic>
      <p:sp>
        <p:nvSpPr>
          <p:cNvPr id="16" name="Rectangle 15">
            <a:extLst>
              <a:ext uri="{FF2B5EF4-FFF2-40B4-BE49-F238E27FC236}">
                <a16:creationId xmlns:a16="http://schemas.microsoft.com/office/drawing/2014/main" id="{F8023F65-5B0B-406C-8562-157B5280B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Tree>
    <p:extLst>
      <p:ext uri="{BB962C8B-B14F-4D97-AF65-F5344CB8AC3E}">
        <p14:creationId xmlns:p14="http://schemas.microsoft.com/office/powerpoint/2010/main" val="3359245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8" name="Rectangle 17">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0" name="Rectangle 19">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2" name="Rectangle 21">
            <a:extLst>
              <a:ext uri="{FF2B5EF4-FFF2-40B4-BE49-F238E27FC236}">
                <a16:creationId xmlns:a16="http://schemas.microsoft.com/office/drawing/2014/main" id="{982B322E-34C4-40A4-91E5-53D60DE97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pic>
        <p:nvPicPr>
          <p:cNvPr id="4" name="Image 3" descr="Une image contenant habits, personne, mur, intérieur&#10;&#10;Le contenu généré par l’IA peut être incorrect.">
            <a:extLst>
              <a:ext uri="{FF2B5EF4-FFF2-40B4-BE49-F238E27FC236}">
                <a16:creationId xmlns:a16="http://schemas.microsoft.com/office/drawing/2014/main" id="{7376D5F1-0885-09FA-A75C-46D2D78BABCC}"/>
              </a:ext>
            </a:extLst>
          </p:cNvPr>
          <p:cNvPicPr>
            <a:picLocks noChangeAspect="1"/>
          </p:cNvPicPr>
          <p:nvPr/>
        </p:nvPicPr>
        <p:blipFill>
          <a:blip r:embed="rId2"/>
          <a:srcRect r="21016" b="-3"/>
          <a:stretch>
            <a:fillRect/>
          </a:stretch>
        </p:blipFill>
        <p:spPr>
          <a:xfrm>
            <a:off x="20" y="3"/>
            <a:ext cx="4578252" cy="4130065"/>
          </a:xfrm>
          <a:prstGeom prst="rect">
            <a:avLst/>
          </a:prstGeom>
        </p:spPr>
      </p:pic>
      <p:sp useBgFill="1">
        <p:nvSpPr>
          <p:cNvPr id="24" name="Rectangle 23">
            <a:extLst>
              <a:ext uri="{FF2B5EF4-FFF2-40B4-BE49-F238E27FC236}">
                <a16:creationId xmlns:a16="http://schemas.microsoft.com/office/drawing/2014/main" id="{B1ACEF87-056E-4E77-899B-9E9A04E9B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1957" y="4205941"/>
            <a:ext cx="7570043" cy="2560620"/>
          </a:xfrm>
          <a:prstGeom prst="rect">
            <a:avLst/>
          </a:prstGeom>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pic>
        <p:nvPicPr>
          <p:cNvPr id="3" name="Image 2" descr="Une image contenant habits, personne, homme, Visage humain&#10;&#10;Le contenu généré par l’IA peut être incorrect.">
            <a:extLst>
              <a:ext uri="{FF2B5EF4-FFF2-40B4-BE49-F238E27FC236}">
                <a16:creationId xmlns:a16="http://schemas.microsoft.com/office/drawing/2014/main" id="{F493F397-5E71-7407-95A0-1777E70D1064}"/>
              </a:ext>
            </a:extLst>
          </p:cNvPr>
          <p:cNvPicPr>
            <a:picLocks noChangeAspect="1"/>
          </p:cNvPicPr>
          <p:nvPr/>
        </p:nvPicPr>
        <p:blipFill>
          <a:blip r:embed="rId3"/>
          <a:srcRect r="-2" b="25599"/>
          <a:stretch>
            <a:fillRect/>
          </a:stretch>
        </p:blipFill>
        <p:spPr>
          <a:xfrm>
            <a:off x="4578264" y="-921"/>
            <a:ext cx="7613730" cy="4205938"/>
          </a:xfrm>
          <a:prstGeom prst="rect">
            <a:avLst/>
          </a:prstGeom>
        </p:spPr>
      </p:pic>
      <p:pic>
        <p:nvPicPr>
          <p:cNvPr id="2" name="Image 1" descr="Une image contenant personne, habits, Visage humain, sourire&#10;&#10;Le contenu généré par l’IA peut être incorrect.">
            <a:extLst>
              <a:ext uri="{FF2B5EF4-FFF2-40B4-BE49-F238E27FC236}">
                <a16:creationId xmlns:a16="http://schemas.microsoft.com/office/drawing/2014/main" id="{FB425B7B-0FA7-0C1D-F90E-2D3C7BED3D04}"/>
              </a:ext>
            </a:extLst>
          </p:cNvPr>
          <p:cNvPicPr>
            <a:picLocks noChangeAspect="1"/>
          </p:cNvPicPr>
          <p:nvPr/>
        </p:nvPicPr>
        <p:blipFill>
          <a:blip r:embed="rId4"/>
          <a:srcRect t="6492" r="-3" b="44611"/>
          <a:stretch>
            <a:fillRect/>
          </a:stretch>
        </p:blipFill>
        <p:spPr>
          <a:xfrm>
            <a:off x="8" y="4205018"/>
            <a:ext cx="4530515" cy="2652982"/>
          </a:xfrm>
          <a:prstGeom prst="rect">
            <a:avLst/>
          </a:prstGeom>
        </p:spPr>
      </p:pic>
      <p:sp>
        <p:nvSpPr>
          <p:cNvPr id="26" name="Rectangle 25">
            <a:extLst>
              <a:ext uri="{FF2B5EF4-FFF2-40B4-BE49-F238E27FC236}">
                <a16:creationId xmlns:a16="http://schemas.microsoft.com/office/drawing/2014/main" id="{DD0C6C3A-73B1-4E33-AD0D-8BCD35B71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0517" y="-460"/>
            <a:ext cx="9144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8" name="Rectangle 27">
            <a:extLst>
              <a:ext uri="{FF2B5EF4-FFF2-40B4-BE49-F238E27FC236}">
                <a16:creationId xmlns:a16="http://schemas.microsoft.com/office/drawing/2014/main" id="{303022F3-BFF5-4104-AE9A-399949DAF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130990"/>
            <a:ext cx="12188952" cy="914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5" name="ZoneTexte 4">
            <a:extLst>
              <a:ext uri="{FF2B5EF4-FFF2-40B4-BE49-F238E27FC236}">
                <a16:creationId xmlns:a16="http://schemas.microsoft.com/office/drawing/2014/main" id="{6DA7C561-A29D-BF53-374B-52D2186D2E80}"/>
              </a:ext>
            </a:extLst>
          </p:cNvPr>
          <p:cNvSpPr txBox="1"/>
          <p:nvPr/>
        </p:nvSpPr>
        <p:spPr>
          <a:xfrm>
            <a:off x="4885660" y="5062780"/>
            <a:ext cx="6725093" cy="128231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ct val="20000"/>
              </a:spcBef>
              <a:spcAft>
                <a:spcPts val="600"/>
              </a:spcAft>
              <a:buClr>
                <a:schemeClr val="accent2"/>
              </a:buClr>
              <a:buSzPct val="92000"/>
            </a:pPr>
            <a:r>
              <a:rPr lang="en-US" sz="4000" b="1">
                <a:solidFill>
                  <a:schemeClr val="tx2"/>
                </a:solidFill>
              </a:rPr>
              <a:t>Beaucoup de </a:t>
            </a:r>
            <a:r>
              <a:rPr lang="en-US" sz="4000" b="1" err="1">
                <a:solidFill>
                  <a:schemeClr val="tx2"/>
                </a:solidFill>
              </a:rPr>
              <a:t>générosité</a:t>
            </a:r>
            <a:r>
              <a:rPr lang="en-US" sz="4000" b="1">
                <a:solidFill>
                  <a:schemeClr val="tx2"/>
                </a:solidFill>
              </a:rPr>
              <a:t>!</a:t>
            </a:r>
            <a:endParaRPr lang="fr-FR">
              <a:solidFill>
                <a:schemeClr val="tx2"/>
              </a:solidFill>
            </a:endParaRPr>
          </a:p>
        </p:txBody>
      </p:sp>
    </p:spTree>
    <p:extLst>
      <p:ext uri="{BB962C8B-B14F-4D97-AF65-F5344CB8AC3E}">
        <p14:creationId xmlns:p14="http://schemas.microsoft.com/office/powerpoint/2010/main" val="7533147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1" name="Rectangle 10">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3" name="Rectangle 12">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5" name="Rectangle 14">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useBgFill="1">
        <p:nvSpPr>
          <p:cNvPr id="17" name="Rectangle 16">
            <a:extLst>
              <a:ext uri="{FF2B5EF4-FFF2-40B4-BE49-F238E27FC236}">
                <a16:creationId xmlns:a16="http://schemas.microsoft.com/office/drawing/2014/main" id="{BF3D65BA-1C65-40FB-92EF-83951BDC1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ce réservé du contenu 3" descr="Une image contenant ciel, plein air, Véhicule terrestre, véhicule&#10;&#10;Le contenu généré par l’IA peut être incorrect.">
            <a:extLst>
              <a:ext uri="{FF2B5EF4-FFF2-40B4-BE49-F238E27FC236}">
                <a16:creationId xmlns:a16="http://schemas.microsoft.com/office/drawing/2014/main" id="{CB2A4475-6FC5-3E61-83BE-759677758CD1}"/>
              </a:ext>
            </a:extLst>
          </p:cNvPr>
          <p:cNvPicPr>
            <a:picLocks noGrp="1" noChangeAspect="1"/>
          </p:cNvPicPr>
          <p:nvPr>
            <p:ph idx="1"/>
          </p:nvPr>
        </p:nvPicPr>
        <p:blipFill>
          <a:blip r:embed="rId2"/>
          <a:stretch>
            <a:fillRect/>
          </a:stretch>
        </p:blipFill>
        <p:spPr>
          <a:xfrm>
            <a:off x="771440" y="1145149"/>
            <a:ext cx="6834511" cy="4835417"/>
          </a:xfrm>
          <a:prstGeom prst="rect">
            <a:avLst/>
          </a:prstGeom>
        </p:spPr>
      </p:pic>
      <p:sp>
        <p:nvSpPr>
          <p:cNvPr id="19" name="Rectangle 18">
            <a:extLst>
              <a:ext uri="{FF2B5EF4-FFF2-40B4-BE49-F238E27FC236}">
                <a16:creationId xmlns:a16="http://schemas.microsoft.com/office/drawing/2014/main" id="{ADF52CCA-FCDD-49A0-BFFC-3BD41F1B8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re 1">
            <a:extLst>
              <a:ext uri="{FF2B5EF4-FFF2-40B4-BE49-F238E27FC236}">
                <a16:creationId xmlns:a16="http://schemas.microsoft.com/office/drawing/2014/main" id="{44195360-064D-4CFB-636F-4AE066077032}"/>
              </a:ext>
            </a:extLst>
          </p:cNvPr>
          <p:cNvSpPr>
            <a:spLocks noGrp="1"/>
          </p:cNvSpPr>
          <p:nvPr>
            <p:ph type="title"/>
          </p:nvPr>
        </p:nvSpPr>
        <p:spPr>
          <a:xfrm>
            <a:off x="8296275" y="1419225"/>
            <a:ext cx="3081576" cy="2085869"/>
          </a:xfrm>
        </p:spPr>
        <p:txBody>
          <a:bodyPr vert="horz" lIns="91440" tIns="45720" rIns="91440" bIns="45720" rtlCol="0" anchor="b">
            <a:normAutofit/>
          </a:bodyPr>
          <a:lstStyle/>
          <a:p>
            <a:r>
              <a:rPr lang="en-US" sz="3600">
                <a:solidFill>
                  <a:srgbClr val="FFFFFF"/>
                </a:solidFill>
              </a:rPr>
              <a:t>Journée des héros</a:t>
            </a:r>
          </a:p>
        </p:txBody>
      </p:sp>
    </p:spTree>
    <p:extLst>
      <p:ext uri="{BB962C8B-B14F-4D97-AF65-F5344CB8AC3E}">
        <p14:creationId xmlns:p14="http://schemas.microsoft.com/office/powerpoint/2010/main" val="4130772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2" name="Rectangle 11">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4" name="Rectangle 13">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6" name="Rectangle 15">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pic>
        <p:nvPicPr>
          <p:cNvPr id="5" name="Image 4" descr="Une image contenant habits, personne, homme, plein air&#10;&#10;Le contenu généré par l’IA peut être incorrect.">
            <a:extLst>
              <a:ext uri="{FF2B5EF4-FFF2-40B4-BE49-F238E27FC236}">
                <a16:creationId xmlns:a16="http://schemas.microsoft.com/office/drawing/2014/main" id="{9186F22A-E5B7-4870-6C9D-D60F0C535FB4}"/>
              </a:ext>
            </a:extLst>
          </p:cNvPr>
          <p:cNvPicPr>
            <a:picLocks noChangeAspect="1"/>
          </p:cNvPicPr>
          <p:nvPr/>
        </p:nvPicPr>
        <p:blipFill>
          <a:blip r:embed="rId2"/>
          <a:srcRect l="21991" r="27633" b="1"/>
          <a:stretch>
            <a:fillRect/>
          </a:stretch>
        </p:blipFill>
        <p:spPr>
          <a:xfrm>
            <a:off x="1" y="10"/>
            <a:ext cx="4637078" cy="6857530"/>
          </a:xfrm>
          <a:prstGeom prst="rect">
            <a:avLst/>
          </a:prstGeom>
        </p:spPr>
      </p:pic>
      <p:pic>
        <p:nvPicPr>
          <p:cNvPr id="4" name="Espace réservé du contenu 3" descr="Une image contenant plein air, habits, ciel, homme&#10;&#10;Le contenu généré par l’IA peut être incorrect.">
            <a:extLst>
              <a:ext uri="{FF2B5EF4-FFF2-40B4-BE49-F238E27FC236}">
                <a16:creationId xmlns:a16="http://schemas.microsoft.com/office/drawing/2014/main" id="{2B3938BD-CCC5-B13E-34BD-C4012406A069}"/>
              </a:ext>
            </a:extLst>
          </p:cNvPr>
          <p:cNvPicPr>
            <a:picLocks noGrp="1" noChangeAspect="1"/>
          </p:cNvPicPr>
          <p:nvPr>
            <p:ph idx="1"/>
          </p:nvPr>
        </p:nvPicPr>
        <p:blipFill>
          <a:blip r:embed="rId3"/>
          <a:srcRect t="25521"/>
          <a:stretch>
            <a:fillRect/>
          </a:stretch>
        </p:blipFill>
        <p:spPr>
          <a:xfrm>
            <a:off x="4628829" y="10"/>
            <a:ext cx="7563171" cy="4266944"/>
          </a:xfrm>
          <a:prstGeom prst="rect">
            <a:avLst/>
          </a:prstGeom>
        </p:spPr>
      </p:pic>
      <p:sp>
        <p:nvSpPr>
          <p:cNvPr id="18" name="Rectangle 17">
            <a:extLst>
              <a:ext uri="{FF2B5EF4-FFF2-40B4-BE49-F238E27FC236}">
                <a16:creationId xmlns:a16="http://schemas.microsoft.com/office/drawing/2014/main" id="{3D2D677F-100E-4894-8088-FEF4C2576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re 1">
            <a:extLst>
              <a:ext uri="{FF2B5EF4-FFF2-40B4-BE49-F238E27FC236}">
                <a16:creationId xmlns:a16="http://schemas.microsoft.com/office/drawing/2014/main" id="{AB667609-8592-1C1A-35C6-8992644C3032}"/>
              </a:ext>
            </a:extLst>
          </p:cNvPr>
          <p:cNvSpPr>
            <a:spLocks noGrp="1"/>
          </p:cNvSpPr>
          <p:nvPr>
            <p:ph type="title"/>
          </p:nvPr>
        </p:nvSpPr>
        <p:spPr>
          <a:xfrm>
            <a:off x="5089842" y="4571122"/>
            <a:ext cx="6591957" cy="1037907"/>
          </a:xfrm>
        </p:spPr>
        <p:txBody>
          <a:bodyPr vert="horz" lIns="91440" tIns="45720" rIns="91440" bIns="45720" rtlCol="0" anchor="b">
            <a:normAutofit/>
          </a:bodyPr>
          <a:lstStyle/>
          <a:p>
            <a:r>
              <a:rPr lang="en-US" sz="3600">
                <a:solidFill>
                  <a:srgbClr val="FFFFFF"/>
                </a:solidFill>
              </a:rPr>
              <a:t>Jeudis relax</a:t>
            </a:r>
          </a:p>
        </p:txBody>
      </p:sp>
      <p:sp>
        <p:nvSpPr>
          <p:cNvPr id="20" name="Rectangle 19">
            <a:extLst>
              <a:ext uri="{FF2B5EF4-FFF2-40B4-BE49-F238E27FC236}">
                <a16:creationId xmlns:a16="http://schemas.microsoft.com/office/drawing/2014/main" id="{00893BA2-BE7F-4E83-B8FC-9F91F2C7A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2" name="Rectangle 21">
            <a:extLst>
              <a:ext uri="{FF2B5EF4-FFF2-40B4-BE49-F238E27FC236}">
                <a16:creationId xmlns:a16="http://schemas.microsoft.com/office/drawing/2014/main" id="{8BBB5A80-F542-486D-B054-EFE4B916A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135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7236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descr="Une image contenant bâtiment, Bleu Majorelle, église, plein air&#10;&#10;Le contenu généré par l’IA peut être incorrect.">
            <a:extLst>
              <a:ext uri="{FF2B5EF4-FFF2-40B4-BE49-F238E27FC236}">
                <a16:creationId xmlns:a16="http://schemas.microsoft.com/office/drawing/2014/main" id="{EEA2C86D-D31F-DD5B-14C6-2583EFCB3F64}"/>
              </a:ext>
            </a:extLst>
          </p:cNvPr>
          <p:cNvPicPr>
            <a:picLocks noChangeAspect="1"/>
          </p:cNvPicPr>
          <p:nvPr/>
        </p:nvPicPr>
        <p:blipFill>
          <a:blip r:embed="rId2"/>
          <a:srcRect t="19658" r="-1" b="9157"/>
          <a:stretch>
            <a:fillRect/>
          </a:stretch>
        </p:blipFill>
        <p:spPr>
          <a:xfrm>
            <a:off x="-1" y="10"/>
            <a:ext cx="7370057" cy="6857990"/>
          </a:xfrm>
          <a:prstGeom prst="rect">
            <a:avLst/>
          </a:prstGeom>
        </p:spPr>
      </p:pic>
      <p:pic>
        <p:nvPicPr>
          <p:cNvPr id="4" name="Image 3" descr="Une image contenant habits, personne, bâtiment, homme&#10;&#10;Le contenu généré par l’IA peut être incorrect.">
            <a:extLst>
              <a:ext uri="{FF2B5EF4-FFF2-40B4-BE49-F238E27FC236}">
                <a16:creationId xmlns:a16="http://schemas.microsoft.com/office/drawing/2014/main" id="{6D06251C-839E-EA4B-132C-B696001A4E00}"/>
              </a:ext>
            </a:extLst>
          </p:cNvPr>
          <p:cNvPicPr>
            <a:picLocks noChangeAspect="1"/>
          </p:cNvPicPr>
          <p:nvPr/>
        </p:nvPicPr>
        <p:blipFill>
          <a:blip r:embed="rId3"/>
          <a:srcRect t="9554" r="-1" b="32958"/>
          <a:stretch>
            <a:fillRect/>
          </a:stretch>
        </p:blipFill>
        <p:spPr>
          <a:xfrm>
            <a:off x="7534656" y="1"/>
            <a:ext cx="4657344" cy="3346704"/>
          </a:xfrm>
          <a:prstGeom prst="rect">
            <a:avLst/>
          </a:prstGeom>
        </p:spPr>
      </p:pic>
      <p:pic>
        <p:nvPicPr>
          <p:cNvPr id="2" name="Image 1" descr="Une image contenant bâtiment, plein air, rue, brique&#10;&#10;Le contenu généré par l’IA peut être incorrect.">
            <a:extLst>
              <a:ext uri="{FF2B5EF4-FFF2-40B4-BE49-F238E27FC236}">
                <a16:creationId xmlns:a16="http://schemas.microsoft.com/office/drawing/2014/main" id="{765364AC-4D8E-DB2A-A183-2B3C42C0B8FF}"/>
              </a:ext>
            </a:extLst>
          </p:cNvPr>
          <p:cNvPicPr>
            <a:picLocks noChangeAspect="1"/>
          </p:cNvPicPr>
          <p:nvPr/>
        </p:nvPicPr>
        <p:blipFill>
          <a:blip r:embed="rId4"/>
          <a:srcRect t="25750" r="2" b="21255"/>
          <a:stretch>
            <a:fillRect/>
          </a:stretch>
        </p:blipFill>
        <p:spPr>
          <a:xfrm>
            <a:off x="7534654" y="3511296"/>
            <a:ext cx="4657346" cy="3346704"/>
          </a:xfrm>
          <a:prstGeom prst="rect">
            <a:avLst/>
          </a:prstGeom>
        </p:spPr>
      </p:pic>
    </p:spTree>
    <p:extLst>
      <p:ext uri="{BB962C8B-B14F-4D97-AF65-F5344CB8AC3E}">
        <p14:creationId xmlns:p14="http://schemas.microsoft.com/office/powerpoint/2010/main" val="1824456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AA9FD28-F4CB-4CEA-AF10-ACE769CD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C078DCE-9DF4-4A5F-8FD2-75C4D7A5A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6">
            <a:extLst>
              <a:ext uri="{FF2B5EF4-FFF2-40B4-BE49-F238E27FC236}">
                <a16:creationId xmlns:a16="http://schemas.microsoft.com/office/drawing/2014/main" id="{BB446CA6-F088-40E6-B34C-F1C2291D5A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8" name="Rectangle 17">
              <a:extLst>
                <a:ext uri="{FF2B5EF4-FFF2-40B4-BE49-F238E27FC236}">
                  <a16:creationId xmlns:a16="http://schemas.microsoft.com/office/drawing/2014/main" id="{B316B592-6A0F-49E4-836A-D6DB3CEC8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0" name="Rectangle 29">
              <a:extLst>
                <a:ext uri="{FF2B5EF4-FFF2-40B4-BE49-F238E27FC236}">
                  <a16:creationId xmlns:a16="http://schemas.microsoft.com/office/drawing/2014/main" id="{9E007620-930E-48FB-BE61-0BEE94358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0" name="Rectangle 19">
              <a:extLst>
                <a:ext uri="{FF2B5EF4-FFF2-40B4-BE49-F238E27FC236}">
                  <a16:creationId xmlns:a16="http://schemas.microsoft.com/office/drawing/2014/main" id="{5BCAF3C4-1A72-429C-8DFA-417423A6D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sp>
        <p:nvSpPr>
          <p:cNvPr id="22" name="Rectangle 21">
            <a:extLst>
              <a:ext uri="{FF2B5EF4-FFF2-40B4-BE49-F238E27FC236}">
                <a16:creationId xmlns:a16="http://schemas.microsoft.com/office/drawing/2014/main" id="{585EC825-CF99-4B62-ADD8-3E5B47A82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5" y="619432"/>
            <a:ext cx="3697570" cy="5771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3ACCE4B-06F8-CE48-763B-880F347599AE}"/>
              </a:ext>
            </a:extLst>
          </p:cNvPr>
          <p:cNvSpPr>
            <a:spLocks noGrp="1"/>
          </p:cNvSpPr>
          <p:nvPr>
            <p:ph type="title"/>
          </p:nvPr>
        </p:nvSpPr>
        <p:spPr>
          <a:xfrm>
            <a:off x="581192" y="702156"/>
            <a:ext cx="3433547" cy="1590668"/>
          </a:xfrm>
        </p:spPr>
        <p:txBody>
          <a:bodyPr>
            <a:normAutofit/>
          </a:bodyPr>
          <a:lstStyle/>
          <a:p>
            <a:r>
              <a:rPr lang="fr-FR">
                <a:solidFill>
                  <a:srgbClr val="FFFFFF"/>
                </a:solidFill>
              </a:rPr>
              <a:t>Bénédiction des motoneiges</a:t>
            </a:r>
          </a:p>
        </p:txBody>
      </p:sp>
      <p:pic>
        <p:nvPicPr>
          <p:cNvPr id="7" name="Espace réservé du contenu 6" descr="Une image contenant texte, neige, plein air, hiver&#10;&#10;Le contenu généré par l’IA peut être incorrect.">
            <a:extLst>
              <a:ext uri="{FF2B5EF4-FFF2-40B4-BE49-F238E27FC236}">
                <a16:creationId xmlns:a16="http://schemas.microsoft.com/office/drawing/2014/main" id="{250704D6-1B19-40FE-5C9B-3488E5C3CCFE}"/>
              </a:ext>
            </a:extLst>
          </p:cNvPr>
          <p:cNvPicPr>
            <a:picLocks noGrp="1" noChangeAspect="1"/>
          </p:cNvPicPr>
          <p:nvPr>
            <p:ph idx="1"/>
          </p:nvPr>
        </p:nvPicPr>
        <p:blipFill>
          <a:blip r:embed="rId2"/>
          <a:stretch>
            <a:fillRect/>
          </a:stretch>
        </p:blipFill>
        <p:spPr>
          <a:xfrm>
            <a:off x="938660" y="2424136"/>
            <a:ext cx="2798781" cy="3731708"/>
          </a:xfrm>
          <a:prstGeom prst="rect">
            <a:avLst/>
          </a:prstGeom>
        </p:spPr>
      </p:pic>
      <p:pic>
        <p:nvPicPr>
          <p:cNvPr id="6" name="Image 5" descr="Une image contenant motoneige, transport, plein air, neige&#10;&#10;Le contenu généré par l’IA peut être incorrect.">
            <a:extLst>
              <a:ext uri="{FF2B5EF4-FFF2-40B4-BE49-F238E27FC236}">
                <a16:creationId xmlns:a16="http://schemas.microsoft.com/office/drawing/2014/main" id="{36CC8EB1-9D97-D03E-0F92-F61B3D5F8530}"/>
              </a:ext>
            </a:extLst>
          </p:cNvPr>
          <p:cNvPicPr>
            <a:picLocks noChangeAspect="1"/>
          </p:cNvPicPr>
          <p:nvPr/>
        </p:nvPicPr>
        <p:blipFill>
          <a:blip r:embed="rId3"/>
          <a:srcRect r="2452" b="5"/>
          <a:stretch>
            <a:fillRect/>
          </a:stretch>
        </p:blipFill>
        <p:spPr>
          <a:xfrm>
            <a:off x="4241829" y="619432"/>
            <a:ext cx="3703320" cy="2847165"/>
          </a:xfrm>
          <a:prstGeom prst="rect">
            <a:avLst/>
          </a:prstGeom>
        </p:spPr>
      </p:pic>
      <p:pic>
        <p:nvPicPr>
          <p:cNvPr id="5" name="Image 4" descr="Une image contenant plein air, bâtiment, motocyclette, véhicule&#10;&#10;Le contenu généré par l’IA peut être incorrect.">
            <a:extLst>
              <a:ext uri="{FF2B5EF4-FFF2-40B4-BE49-F238E27FC236}">
                <a16:creationId xmlns:a16="http://schemas.microsoft.com/office/drawing/2014/main" id="{C3A40CD1-EA88-FAD5-C16C-9D09AF2808A3}"/>
              </a:ext>
            </a:extLst>
          </p:cNvPr>
          <p:cNvPicPr>
            <a:picLocks noChangeAspect="1"/>
          </p:cNvPicPr>
          <p:nvPr/>
        </p:nvPicPr>
        <p:blipFill>
          <a:blip r:embed="rId4"/>
          <a:srcRect r="1696" b="-3"/>
          <a:stretch>
            <a:fillRect/>
          </a:stretch>
        </p:blipFill>
        <p:spPr>
          <a:xfrm>
            <a:off x="4241819" y="3562350"/>
            <a:ext cx="3703320" cy="2825496"/>
          </a:xfrm>
          <a:prstGeom prst="rect">
            <a:avLst/>
          </a:prstGeom>
        </p:spPr>
      </p:pic>
      <p:pic>
        <p:nvPicPr>
          <p:cNvPr id="4" name="Espace réservé du contenu 3">
            <a:extLst>
              <a:ext uri="{FF2B5EF4-FFF2-40B4-BE49-F238E27FC236}">
                <a16:creationId xmlns:a16="http://schemas.microsoft.com/office/drawing/2014/main" id="{D0D1B1AA-890A-E3F9-ADEA-ACE157D63021}"/>
              </a:ext>
            </a:extLst>
          </p:cNvPr>
          <p:cNvPicPr>
            <a:picLocks noChangeAspect="1"/>
          </p:cNvPicPr>
          <p:nvPr/>
        </p:nvPicPr>
        <p:blipFill>
          <a:blip r:embed="rId5"/>
          <a:srcRect l="25939" r="25939"/>
          <a:stretch>
            <a:fillRect/>
          </a:stretch>
        </p:blipFill>
        <p:spPr>
          <a:xfrm>
            <a:off x="8042506" y="619432"/>
            <a:ext cx="3702973" cy="5771133"/>
          </a:xfrm>
          <a:prstGeom prst="rect">
            <a:avLst/>
          </a:prstGeom>
        </p:spPr>
      </p:pic>
    </p:spTree>
    <p:extLst>
      <p:ext uri="{BB962C8B-B14F-4D97-AF65-F5344CB8AC3E}">
        <p14:creationId xmlns:p14="http://schemas.microsoft.com/office/powerpoint/2010/main" val="19915039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2" name="Rectangle 11">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4" name="Rectangle 13">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6" name="Rectangle 15">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useBgFill="1">
        <p:nvSpPr>
          <p:cNvPr id="18" name="Rectangle 17">
            <a:extLst>
              <a:ext uri="{FF2B5EF4-FFF2-40B4-BE49-F238E27FC236}">
                <a16:creationId xmlns:a16="http://schemas.microsoft.com/office/drawing/2014/main" id="{CF90FA3E-29C5-4FF4-8E7C-F402393C4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1EFF75-981B-45D2-8F70-7BCFA2709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652" y="638175"/>
            <a:ext cx="3700760" cy="57523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EAAE8CC4-499B-907E-46FF-98A0E6D7499D}"/>
              </a:ext>
            </a:extLst>
          </p:cNvPr>
          <p:cNvSpPr>
            <a:spLocks noGrp="1"/>
          </p:cNvSpPr>
          <p:nvPr>
            <p:ph type="title"/>
          </p:nvPr>
        </p:nvSpPr>
        <p:spPr>
          <a:xfrm>
            <a:off x="700218" y="1656292"/>
            <a:ext cx="3150659" cy="2085869"/>
          </a:xfrm>
        </p:spPr>
        <p:txBody>
          <a:bodyPr vert="horz" lIns="91440" tIns="45720" rIns="91440" bIns="45720" rtlCol="0" anchor="b">
            <a:normAutofit/>
          </a:bodyPr>
          <a:lstStyle/>
          <a:p>
            <a:pPr>
              <a:lnSpc>
                <a:spcPct val="90000"/>
              </a:lnSpc>
            </a:pPr>
            <a:r>
              <a:rPr lang="en-US">
                <a:solidFill>
                  <a:srgbClr val="FFFFFF"/>
                </a:solidFill>
              </a:rPr>
              <a:t>Bénédiction des motoneiges par Jean-Marie Anoh, ptre</a:t>
            </a:r>
          </a:p>
        </p:txBody>
      </p:sp>
      <p:pic>
        <p:nvPicPr>
          <p:cNvPr id="4" name="Espace réservé du contenu 3" descr="Une image contenant motoneige, plein air, neige, transport&#10;&#10;Le contenu généré par l’IA peut être incorrect.">
            <a:extLst>
              <a:ext uri="{FF2B5EF4-FFF2-40B4-BE49-F238E27FC236}">
                <a16:creationId xmlns:a16="http://schemas.microsoft.com/office/drawing/2014/main" id="{A86EBFC2-5092-B3CA-3F4A-C67E1CC17E35}"/>
              </a:ext>
            </a:extLst>
          </p:cNvPr>
          <p:cNvPicPr>
            <a:picLocks noGrp="1" noChangeAspect="1"/>
          </p:cNvPicPr>
          <p:nvPr>
            <p:ph idx="1"/>
          </p:nvPr>
        </p:nvPicPr>
        <p:blipFill>
          <a:blip r:embed="rId2"/>
          <a:srcRect l="14324" r="3" b="3"/>
          <a:stretch>
            <a:fillRect/>
          </a:stretch>
        </p:blipFill>
        <p:spPr>
          <a:xfrm>
            <a:off x="4243791" y="638175"/>
            <a:ext cx="3702877" cy="5762625"/>
          </a:xfrm>
          <a:prstGeom prst="rect">
            <a:avLst/>
          </a:prstGeom>
        </p:spPr>
      </p:pic>
      <p:pic>
        <p:nvPicPr>
          <p:cNvPr id="5" name="Image 4" descr="Une image contenant plein air, neige, ciel, transport&#10;&#10;Le contenu généré par l’IA peut être incorrect.">
            <a:extLst>
              <a:ext uri="{FF2B5EF4-FFF2-40B4-BE49-F238E27FC236}">
                <a16:creationId xmlns:a16="http://schemas.microsoft.com/office/drawing/2014/main" id="{1F5C00C0-BF49-A9F9-C429-88E60DF880AB}"/>
              </a:ext>
            </a:extLst>
          </p:cNvPr>
          <p:cNvPicPr>
            <a:picLocks noChangeAspect="1"/>
          </p:cNvPicPr>
          <p:nvPr/>
        </p:nvPicPr>
        <p:blipFill>
          <a:blip r:embed="rId3"/>
          <a:srcRect l="5166" r="9161" b="3"/>
          <a:stretch>
            <a:fillRect/>
          </a:stretch>
        </p:blipFill>
        <p:spPr>
          <a:xfrm>
            <a:off x="8036240" y="638175"/>
            <a:ext cx="3702877" cy="5762625"/>
          </a:xfrm>
          <a:prstGeom prst="rect">
            <a:avLst/>
          </a:prstGeom>
        </p:spPr>
      </p:pic>
    </p:spTree>
    <p:extLst>
      <p:ext uri="{BB962C8B-B14F-4D97-AF65-F5344CB8AC3E}">
        <p14:creationId xmlns:p14="http://schemas.microsoft.com/office/powerpoint/2010/main" val="2669196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2" name="Rectangle 11">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4" name="Rectangle 13">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6" name="Rectangle 15">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8" name="Rectangle 1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D9DA4FF7-FEC2-DF3A-964D-A037C665C93F}"/>
              </a:ext>
            </a:extLst>
          </p:cNvPr>
          <p:cNvSpPr>
            <a:spLocks noGrp="1"/>
          </p:cNvSpPr>
          <p:nvPr>
            <p:ph type="title"/>
          </p:nvPr>
        </p:nvSpPr>
        <p:spPr>
          <a:xfrm>
            <a:off x="543370" y="1339945"/>
            <a:ext cx="3511233" cy="3779995"/>
          </a:xfrm>
        </p:spPr>
        <p:txBody>
          <a:bodyPr vert="horz" lIns="91440" tIns="45720" rIns="91440" bIns="45720" rtlCol="0" anchor="ctr">
            <a:normAutofit fontScale="90000"/>
          </a:bodyPr>
          <a:lstStyle/>
          <a:p>
            <a:pPr algn="ctr"/>
            <a:r>
              <a:rPr lang="en-US" sz="3600" err="1">
                <a:solidFill>
                  <a:srgbClr val="FFFFFF"/>
                </a:solidFill>
              </a:rPr>
              <a:t>Curé</a:t>
            </a:r>
            <a:r>
              <a:rPr lang="en-US" sz="3600">
                <a:solidFill>
                  <a:srgbClr val="FFFFFF"/>
                </a:solidFill>
              </a:rPr>
              <a:t> Adrien </a:t>
            </a:r>
            <a:r>
              <a:rPr lang="en-US" sz="3600" err="1">
                <a:solidFill>
                  <a:srgbClr val="FFFFFF"/>
                </a:solidFill>
              </a:rPr>
              <a:t>casimir</a:t>
            </a:r>
            <a:r>
              <a:rPr lang="en-US" sz="3600">
                <a:solidFill>
                  <a:srgbClr val="FFFFFF"/>
                </a:solidFill>
              </a:rPr>
              <a:t> Guillaume</a:t>
            </a:r>
            <a:br>
              <a:rPr lang="en-US" sz="3600">
                <a:solidFill>
                  <a:srgbClr val="FFFFFF"/>
                </a:solidFill>
              </a:rPr>
            </a:br>
            <a:r>
              <a:rPr lang="en-US" sz="3600" err="1">
                <a:solidFill>
                  <a:srgbClr val="FFFFFF"/>
                </a:solidFill>
              </a:rPr>
              <a:t>arrivé</a:t>
            </a:r>
            <a:r>
              <a:rPr lang="en-US" sz="3600">
                <a:solidFill>
                  <a:srgbClr val="FFFFFF"/>
                </a:solidFill>
              </a:rPr>
              <a:t> </a:t>
            </a:r>
            <a:r>
              <a:rPr lang="en-US" sz="3600" err="1">
                <a:solidFill>
                  <a:srgbClr val="FFFFFF"/>
                </a:solidFill>
              </a:rPr>
              <a:t>en</a:t>
            </a:r>
            <a:r>
              <a:rPr lang="en-US" sz="3600">
                <a:solidFill>
                  <a:srgbClr val="FFFFFF"/>
                </a:solidFill>
              </a:rPr>
              <a:t> 1889.</a:t>
            </a:r>
            <a:br>
              <a:rPr lang="en-US" sz="3600">
                <a:solidFill>
                  <a:srgbClr val="FFFFFF"/>
                </a:solidFill>
              </a:rPr>
            </a:br>
            <a:br>
              <a:rPr lang="en-US" sz="3600"/>
            </a:br>
            <a:r>
              <a:rPr lang="en-US" sz="3600">
                <a:solidFill>
                  <a:srgbClr val="FFFFFF"/>
                </a:solidFill>
              </a:rPr>
              <a:t> Il supervise la construction de </a:t>
            </a:r>
            <a:r>
              <a:rPr lang="en-US" sz="3600" err="1">
                <a:solidFill>
                  <a:srgbClr val="FFFFFF"/>
                </a:solidFill>
              </a:rPr>
              <a:t>l'église</a:t>
            </a:r>
            <a:r>
              <a:rPr lang="en-US" sz="3600">
                <a:solidFill>
                  <a:srgbClr val="FFFFFF"/>
                </a:solidFill>
              </a:rPr>
              <a:t> </a:t>
            </a:r>
            <a:r>
              <a:rPr lang="en-US" sz="3600" err="1">
                <a:solidFill>
                  <a:srgbClr val="FFFFFF"/>
                </a:solidFill>
              </a:rPr>
              <a:t>actuelle</a:t>
            </a:r>
          </a:p>
        </p:txBody>
      </p:sp>
      <p:sp>
        <p:nvSpPr>
          <p:cNvPr id="22" name="Rectangle 2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pic>
        <p:nvPicPr>
          <p:cNvPr id="5" name="Espace réservé du contenu 4" descr="Une image contenant Visage humain, portrait, ovale, habits&#10;&#10;Le contenu généré par l’IA peut être incorrect.">
            <a:extLst>
              <a:ext uri="{FF2B5EF4-FFF2-40B4-BE49-F238E27FC236}">
                <a16:creationId xmlns:a16="http://schemas.microsoft.com/office/drawing/2014/main" id="{9DA776E3-1A6F-CB63-2726-876E288F33A4}"/>
              </a:ext>
            </a:extLst>
          </p:cNvPr>
          <p:cNvPicPr>
            <a:picLocks noGrp="1" noChangeAspect="1"/>
          </p:cNvPicPr>
          <p:nvPr>
            <p:ph sz="half" idx="2"/>
          </p:nvPr>
        </p:nvPicPr>
        <p:blipFill>
          <a:blip r:embed="rId2"/>
          <a:srcRect t="7904" b="30278"/>
          <a:stretch>
            <a:fillRect/>
          </a:stretch>
        </p:blipFill>
        <p:spPr>
          <a:xfrm>
            <a:off x="4654295" y="457200"/>
            <a:ext cx="7086151" cy="5899650"/>
          </a:xfrm>
          <a:prstGeom prst="rect">
            <a:avLst/>
          </a:prstGeom>
        </p:spPr>
      </p:pic>
    </p:spTree>
    <p:extLst>
      <p:ext uri="{BB962C8B-B14F-4D97-AF65-F5344CB8AC3E}">
        <p14:creationId xmlns:p14="http://schemas.microsoft.com/office/powerpoint/2010/main" val="2530492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3B48AF3-D611-4AFE-8DB7-A6FE2B64B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plein air, ciel, hiver, neige&#10;&#10;Le contenu généré par l’IA peut être incorrect.">
            <a:extLst>
              <a:ext uri="{FF2B5EF4-FFF2-40B4-BE49-F238E27FC236}">
                <a16:creationId xmlns:a16="http://schemas.microsoft.com/office/drawing/2014/main" id="{5082A6B5-50FC-AD37-772D-5F1F0386BB46}"/>
              </a:ext>
            </a:extLst>
          </p:cNvPr>
          <p:cNvPicPr>
            <a:picLocks noChangeAspect="1"/>
          </p:cNvPicPr>
          <p:nvPr/>
        </p:nvPicPr>
        <p:blipFill>
          <a:blip r:embed="rId2"/>
          <a:srcRect l="15780" r="1100" b="8324"/>
          <a:stretch>
            <a:fill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B6F38636-68E6-4366-B3BE-E1D4A80D5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1" name="Rectangle 10">
            <a:extLst>
              <a:ext uri="{FF2B5EF4-FFF2-40B4-BE49-F238E27FC236}">
                <a16:creationId xmlns:a16="http://schemas.microsoft.com/office/drawing/2014/main" id="{38DFAEBF-B728-4ABC-ACD2-04B493BF0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97475C"/>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3" name="Rectangle 12">
            <a:extLst>
              <a:ext uri="{FF2B5EF4-FFF2-40B4-BE49-F238E27FC236}">
                <a16:creationId xmlns:a16="http://schemas.microsoft.com/office/drawing/2014/main" id="{43063576-59D4-421D-96AD-DEF0BC506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5" name="Rectangle 14">
            <a:extLst>
              <a:ext uri="{FF2B5EF4-FFF2-40B4-BE49-F238E27FC236}">
                <a16:creationId xmlns:a16="http://schemas.microsoft.com/office/drawing/2014/main" id="{A2AB0EF7-4532-48F4-A87C-16AC639C1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5873675"/>
            <a:ext cx="11260667" cy="516889"/>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Tree>
    <p:extLst>
      <p:ext uri="{BB962C8B-B14F-4D97-AF65-F5344CB8AC3E}">
        <p14:creationId xmlns:p14="http://schemas.microsoft.com/office/powerpoint/2010/main" val="2057484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AA9FD28-F4CB-4CEA-AF10-ACE769CD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C078DCE-9DF4-4A5F-8FD2-75C4D7A5A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BB446CA6-F088-40E6-B34C-F1C2291D5A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8" name="Rectangle 17">
              <a:extLst>
                <a:ext uri="{FF2B5EF4-FFF2-40B4-BE49-F238E27FC236}">
                  <a16:creationId xmlns:a16="http://schemas.microsoft.com/office/drawing/2014/main" id="{B316B592-6A0F-49E4-836A-D6DB3CEC8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9" name="Rectangle 18">
              <a:extLst>
                <a:ext uri="{FF2B5EF4-FFF2-40B4-BE49-F238E27FC236}">
                  <a16:creationId xmlns:a16="http://schemas.microsoft.com/office/drawing/2014/main" id="{9E007620-930E-48FB-BE61-0BEE94358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0" name="Rectangle 19">
              <a:extLst>
                <a:ext uri="{FF2B5EF4-FFF2-40B4-BE49-F238E27FC236}">
                  <a16:creationId xmlns:a16="http://schemas.microsoft.com/office/drawing/2014/main" id="{5BCAF3C4-1A72-429C-8DFA-417423A6D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sp>
        <p:nvSpPr>
          <p:cNvPr id="22" name="Rectangle 21">
            <a:extLst>
              <a:ext uri="{FF2B5EF4-FFF2-40B4-BE49-F238E27FC236}">
                <a16:creationId xmlns:a16="http://schemas.microsoft.com/office/drawing/2014/main" id="{585EC825-CF99-4B62-ADD8-3E5B47A82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5" y="619432"/>
            <a:ext cx="3697570" cy="5771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C3F20D1-06D7-4ECE-E9E8-E6022ACD696A}"/>
              </a:ext>
            </a:extLst>
          </p:cNvPr>
          <p:cNvSpPr>
            <a:spLocks noGrp="1"/>
          </p:cNvSpPr>
          <p:nvPr>
            <p:ph type="title"/>
          </p:nvPr>
        </p:nvSpPr>
        <p:spPr>
          <a:xfrm>
            <a:off x="581192" y="702156"/>
            <a:ext cx="3433547" cy="1590668"/>
          </a:xfrm>
        </p:spPr>
        <p:txBody>
          <a:bodyPr>
            <a:normAutofit/>
          </a:bodyPr>
          <a:lstStyle/>
          <a:p>
            <a:r>
              <a:rPr lang="fr-FR">
                <a:solidFill>
                  <a:srgbClr val="FFFFFF"/>
                </a:solidFill>
              </a:rPr>
              <a:t>L'halloween à l'église</a:t>
            </a:r>
          </a:p>
        </p:txBody>
      </p:sp>
      <p:sp>
        <p:nvSpPr>
          <p:cNvPr id="10" name="Content Placeholder 9">
            <a:extLst>
              <a:ext uri="{FF2B5EF4-FFF2-40B4-BE49-F238E27FC236}">
                <a16:creationId xmlns:a16="http://schemas.microsoft.com/office/drawing/2014/main" id="{CFF33659-9432-F05B-308C-2431C58600F1}"/>
              </a:ext>
            </a:extLst>
          </p:cNvPr>
          <p:cNvSpPr>
            <a:spLocks noGrp="1"/>
          </p:cNvSpPr>
          <p:nvPr>
            <p:ph idx="1"/>
          </p:nvPr>
        </p:nvSpPr>
        <p:spPr>
          <a:xfrm>
            <a:off x="661361" y="2424136"/>
            <a:ext cx="3353378" cy="3731708"/>
          </a:xfrm>
        </p:spPr>
        <p:txBody>
          <a:bodyPr>
            <a:normAutofit/>
          </a:bodyPr>
          <a:lstStyle/>
          <a:p>
            <a:pPr marL="0" indent="0">
              <a:buNone/>
            </a:pPr>
            <a:r>
              <a:rPr lang="en-US" sz="2800" dirty="0">
                <a:solidFill>
                  <a:srgbClr val="FFFFFF"/>
                </a:solidFill>
              </a:rPr>
              <a:t>Belle collaboration avec les </a:t>
            </a:r>
            <a:r>
              <a:rPr lang="en-US" sz="2800" err="1">
                <a:solidFill>
                  <a:srgbClr val="FFFFFF"/>
                </a:solidFill>
              </a:rPr>
              <a:t>bénévoles</a:t>
            </a:r>
            <a:r>
              <a:rPr lang="en-US" sz="2800" dirty="0">
                <a:solidFill>
                  <a:srgbClr val="FFFFFF"/>
                </a:solidFill>
              </a:rPr>
              <a:t> et la </a:t>
            </a:r>
            <a:r>
              <a:rPr lang="en-US" sz="2800" err="1">
                <a:solidFill>
                  <a:srgbClr val="FFFFFF"/>
                </a:solidFill>
              </a:rPr>
              <a:t>municipalité</a:t>
            </a:r>
            <a:endParaRPr lang="en-US" sz="2800">
              <a:solidFill>
                <a:srgbClr val="FFFFFF"/>
              </a:solidFill>
            </a:endParaRPr>
          </a:p>
        </p:txBody>
      </p:sp>
      <p:pic>
        <p:nvPicPr>
          <p:cNvPr id="5" name="Image 4" descr="Une image contenant habits, personne, Visage humain, sourire&#10;&#10;Le contenu généré par l’IA peut être incorrect.">
            <a:extLst>
              <a:ext uri="{FF2B5EF4-FFF2-40B4-BE49-F238E27FC236}">
                <a16:creationId xmlns:a16="http://schemas.microsoft.com/office/drawing/2014/main" id="{2082960D-38A1-33BB-EA99-35AF9D9F89A2}"/>
              </a:ext>
            </a:extLst>
          </p:cNvPr>
          <p:cNvPicPr>
            <a:picLocks noChangeAspect="1"/>
          </p:cNvPicPr>
          <p:nvPr/>
        </p:nvPicPr>
        <p:blipFill>
          <a:blip r:embed="rId2"/>
          <a:srcRect r="4069" b="-4"/>
          <a:stretch>
            <a:fillRect/>
          </a:stretch>
        </p:blipFill>
        <p:spPr>
          <a:xfrm>
            <a:off x="4241829" y="619432"/>
            <a:ext cx="3703320" cy="2847165"/>
          </a:xfrm>
          <a:prstGeom prst="rect">
            <a:avLst/>
          </a:prstGeom>
        </p:spPr>
      </p:pic>
      <p:pic>
        <p:nvPicPr>
          <p:cNvPr id="4" name="Espace réservé du contenu 3" descr="Une image contenant plein air, ciel, route, bâtiment&#10;&#10;Le contenu généré par l’IA peut être incorrect.">
            <a:extLst>
              <a:ext uri="{FF2B5EF4-FFF2-40B4-BE49-F238E27FC236}">
                <a16:creationId xmlns:a16="http://schemas.microsoft.com/office/drawing/2014/main" id="{5B45862A-D007-9DEA-C6FA-B01337117FBD}"/>
              </a:ext>
            </a:extLst>
          </p:cNvPr>
          <p:cNvPicPr>
            <a:picLocks noChangeAspect="1"/>
          </p:cNvPicPr>
          <p:nvPr/>
        </p:nvPicPr>
        <p:blipFill>
          <a:blip r:embed="rId3"/>
          <a:srcRect r="3989" b="-3"/>
          <a:stretch>
            <a:fillRect/>
          </a:stretch>
        </p:blipFill>
        <p:spPr>
          <a:xfrm>
            <a:off x="4241819" y="3562350"/>
            <a:ext cx="3703320" cy="2825496"/>
          </a:xfrm>
          <a:prstGeom prst="rect">
            <a:avLst/>
          </a:prstGeom>
        </p:spPr>
      </p:pic>
      <p:pic>
        <p:nvPicPr>
          <p:cNvPr id="6" name="Image 5" descr="Une image contenant habits, Visage humain, personne, chaussures&#10;&#10;Le contenu généré par l’IA peut être incorrect.">
            <a:extLst>
              <a:ext uri="{FF2B5EF4-FFF2-40B4-BE49-F238E27FC236}">
                <a16:creationId xmlns:a16="http://schemas.microsoft.com/office/drawing/2014/main" id="{8E534E43-1BD8-B6C6-27A5-530AFDAEF1EB}"/>
              </a:ext>
            </a:extLst>
          </p:cNvPr>
          <p:cNvPicPr>
            <a:picLocks noChangeAspect="1"/>
          </p:cNvPicPr>
          <p:nvPr/>
        </p:nvPicPr>
        <p:blipFill>
          <a:blip r:embed="rId4"/>
          <a:srcRect r="3" b="5323"/>
          <a:stretch>
            <a:fillRect/>
          </a:stretch>
        </p:blipFill>
        <p:spPr>
          <a:xfrm>
            <a:off x="8042506" y="619432"/>
            <a:ext cx="3702973" cy="5771133"/>
          </a:xfrm>
          <a:prstGeom prst="rect">
            <a:avLst/>
          </a:prstGeom>
        </p:spPr>
      </p:pic>
    </p:spTree>
    <p:extLst>
      <p:ext uri="{BB962C8B-B14F-4D97-AF65-F5344CB8AC3E}">
        <p14:creationId xmlns:p14="http://schemas.microsoft.com/office/powerpoint/2010/main" val="26307154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 3" descr="Une image contenant habits, personne, Visage humain, sourire&#10;&#10;Le contenu généré par l’IA peut être incorrect.">
            <a:extLst>
              <a:ext uri="{FF2B5EF4-FFF2-40B4-BE49-F238E27FC236}">
                <a16:creationId xmlns:a16="http://schemas.microsoft.com/office/drawing/2014/main" id="{4C03CDC1-7E80-B714-6AED-C60963F3525F}"/>
              </a:ext>
            </a:extLst>
          </p:cNvPr>
          <p:cNvPicPr>
            <a:picLocks noChangeAspect="1"/>
          </p:cNvPicPr>
          <p:nvPr/>
        </p:nvPicPr>
        <p:blipFill>
          <a:blip r:embed="rId2"/>
          <a:srcRect t="2007" r="2" b="27507"/>
          <a:stretch>
            <a:fillRect/>
          </a:stretch>
        </p:blipFill>
        <p:spPr>
          <a:xfrm>
            <a:off x="-1" y="10"/>
            <a:ext cx="7370057" cy="6857990"/>
          </a:xfrm>
          <a:prstGeom prst="rect">
            <a:avLst/>
          </a:prstGeom>
        </p:spPr>
      </p:pic>
      <p:pic>
        <p:nvPicPr>
          <p:cNvPr id="2" name="Image 1" descr="Une image contenant jeune enfant, habits, bébé, Visage humain&#10;&#10;Le contenu généré par l’IA peut être incorrect.">
            <a:extLst>
              <a:ext uri="{FF2B5EF4-FFF2-40B4-BE49-F238E27FC236}">
                <a16:creationId xmlns:a16="http://schemas.microsoft.com/office/drawing/2014/main" id="{28EC79E1-263F-1389-7C18-6907AC8B4892}"/>
              </a:ext>
            </a:extLst>
          </p:cNvPr>
          <p:cNvPicPr>
            <a:picLocks noChangeAspect="1"/>
          </p:cNvPicPr>
          <p:nvPr/>
        </p:nvPicPr>
        <p:blipFill>
          <a:blip r:embed="rId3"/>
          <a:srcRect t="25548" r="2" b="25590"/>
          <a:stretch>
            <a:fillRect/>
          </a:stretch>
        </p:blipFill>
        <p:spPr>
          <a:xfrm>
            <a:off x="7534656" y="1"/>
            <a:ext cx="4657344" cy="3346704"/>
          </a:xfrm>
          <a:prstGeom prst="rect">
            <a:avLst/>
          </a:prstGeom>
        </p:spPr>
      </p:pic>
      <p:pic>
        <p:nvPicPr>
          <p:cNvPr id="3" name="Image 2" descr="Une image contenant habits, personne, Visage humain, sol&#10;&#10;Le contenu généré par l’IA peut être incorrect.">
            <a:extLst>
              <a:ext uri="{FF2B5EF4-FFF2-40B4-BE49-F238E27FC236}">
                <a16:creationId xmlns:a16="http://schemas.microsoft.com/office/drawing/2014/main" id="{712E311A-D90E-8BB0-B15B-5242FFC2AC02}"/>
              </a:ext>
            </a:extLst>
          </p:cNvPr>
          <p:cNvPicPr>
            <a:picLocks noChangeAspect="1"/>
          </p:cNvPicPr>
          <p:nvPr/>
        </p:nvPicPr>
        <p:blipFill>
          <a:blip r:embed="rId4"/>
          <a:srcRect l="7110" r="-4" b="-4"/>
          <a:stretch>
            <a:fillRect/>
          </a:stretch>
        </p:blipFill>
        <p:spPr>
          <a:xfrm>
            <a:off x="7534654" y="3511296"/>
            <a:ext cx="4657346" cy="3346704"/>
          </a:xfrm>
          <a:prstGeom prst="rect">
            <a:avLst/>
          </a:prstGeom>
        </p:spPr>
      </p:pic>
    </p:spTree>
    <p:extLst>
      <p:ext uri="{BB962C8B-B14F-4D97-AF65-F5344CB8AC3E}">
        <p14:creationId xmlns:p14="http://schemas.microsoft.com/office/powerpoint/2010/main" val="1579177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37" name="Rectangle 36">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38" name="Rectangle 37">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39" name="Rectangle 38">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pic>
        <p:nvPicPr>
          <p:cNvPr id="5" name="Image 4" descr="Une image contenant concert, habits, personne, intérieur&#10;&#10;Le contenu généré par l’IA peut être incorrect.">
            <a:extLst>
              <a:ext uri="{FF2B5EF4-FFF2-40B4-BE49-F238E27FC236}">
                <a16:creationId xmlns:a16="http://schemas.microsoft.com/office/drawing/2014/main" id="{E579C50F-438C-5AB9-6E48-26AE22600C65}"/>
              </a:ext>
            </a:extLst>
          </p:cNvPr>
          <p:cNvPicPr>
            <a:picLocks noChangeAspect="1"/>
          </p:cNvPicPr>
          <p:nvPr/>
        </p:nvPicPr>
        <p:blipFill>
          <a:blip r:embed="rId2"/>
          <a:srcRect l="8530" r="2203" b="1"/>
          <a:stretch>
            <a:fillRect/>
          </a:stretch>
        </p:blipFill>
        <p:spPr>
          <a:xfrm>
            <a:off x="1" y="10"/>
            <a:ext cx="4637078" cy="6857530"/>
          </a:xfrm>
          <a:prstGeom prst="rect">
            <a:avLst/>
          </a:prstGeom>
        </p:spPr>
      </p:pic>
      <p:pic>
        <p:nvPicPr>
          <p:cNvPr id="4" name="Espace réservé du contenu 3" descr="Une image contenant personne, concert, habits, intérieur&#10;&#10;Le contenu généré par l’IA peut être incorrect.">
            <a:extLst>
              <a:ext uri="{FF2B5EF4-FFF2-40B4-BE49-F238E27FC236}">
                <a16:creationId xmlns:a16="http://schemas.microsoft.com/office/drawing/2014/main" id="{E4EC4B77-8A2E-C626-9AF2-1F32DFBF7020}"/>
              </a:ext>
            </a:extLst>
          </p:cNvPr>
          <p:cNvPicPr>
            <a:picLocks noChangeAspect="1"/>
          </p:cNvPicPr>
          <p:nvPr/>
        </p:nvPicPr>
        <p:blipFill>
          <a:blip r:embed="rId3"/>
          <a:srcRect t="16239" b="25145"/>
          <a:stretch>
            <a:fillRect/>
          </a:stretch>
        </p:blipFill>
        <p:spPr>
          <a:xfrm>
            <a:off x="4628829" y="10"/>
            <a:ext cx="7563171" cy="4266944"/>
          </a:xfrm>
          <a:prstGeom prst="rect">
            <a:avLst/>
          </a:prstGeom>
        </p:spPr>
      </p:pic>
      <p:sp>
        <p:nvSpPr>
          <p:cNvPr id="40" name="Rectangle 39">
            <a:extLst>
              <a:ext uri="{FF2B5EF4-FFF2-40B4-BE49-F238E27FC236}">
                <a16:creationId xmlns:a16="http://schemas.microsoft.com/office/drawing/2014/main" id="{3D2D677F-100E-4894-8088-FEF4C2576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re 1">
            <a:extLst>
              <a:ext uri="{FF2B5EF4-FFF2-40B4-BE49-F238E27FC236}">
                <a16:creationId xmlns:a16="http://schemas.microsoft.com/office/drawing/2014/main" id="{704E5CD5-D6CC-78E0-0C4A-684D37843C67}"/>
              </a:ext>
            </a:extLst>
          </p:cNvPr>
          <p:cNvSpPr>
            <a:spLocks noGrp="1"/>
          </p:cNvSpPr>
          <p:nvPr>
            <p:ph type="title"/>
          </p:nvPr>
        </p:nvSpPr>
        <p:spPr>
          <a:xfrm>
            <a:off x="5089842" y="4571122"/>
            <a:ext cx="6591957" cy="1037907"/>
          </a:xfrm>
        </p:spPr>
        <p:txBody>
          <a:bodyPr vert="horz" lIns="91440" tIns="45720" rIns="91440" bIns="45720" rtlCol="0" anchor="b">
            <a:normAutofit/>
          </a:bodyPr>
          <a:lstStyle/>
          <a:p>
            <a:r>
              <a:rPr lang="en-US" sz="3300">
                <a:solidFill>
                  <a:srgbClr val="FFFFFF"/>
                </a:solidFill>
              </a:rPr>
              <a:t>Activités de levée de fonds</a:t>
            </a:r>
          </a:p>
        </p:txBody>
      </p:sp>
      <p:sp>
        <p:nvSpPr>
          <p:cNvPr id="8" name="Content Placeholder 7">
            <a:extLst>
              <a:ext uri="{FF2B5EF4-FFF2-40B4-BE49-F238E27FC236}">
                <a16:creationId xmlns:a16="http://schemas.microsoft.com/office/drawing/2014/main" id="{ADE75990-4C35-D490-2C9E-F3314496BA30}"/>
              </a:ext>
            </a:extLst>
          </p:cNvPr>
          <p:cNvSpPr>
            <a:spLocks noGrp="1"/>
          </p:cNvSpPr>
          <p:nvPr>
            <p:ph idx="1"/>
          </p:nvPr>
        </p:nvSpPr>
        <p:spPr>
          <a:xfrm>
            <a:off x="5089842" y="5603909"/>
            <a:ext cx="6591957" cy="525793"/>
          </a:xfrm>
        </p:spPr>
        <p:txBody>
          <a:bodyPr vert="horz" lIns="91440" tIns="45720" rIns="91440" bIns="45720" rtlCol="0" anchor="t">
            <a:normAutofit/>
          </a:bodyPr>
          <a:lstStyle/>
          <a:p>
            <a:pPr marL="0" indent="0">
              <a:buNone/>
            </a:pPr>
            <a:r>
              <a:rPr lang="en-US" sz="1600" b="1" cap="all">
                <a:solidFill>
                  <a:srgbClr val="EBEBEB"/>
                </a:solidFill>
              </a:rPr>
              <a:t>Concert du duo Violon et Violoncelle</a:t>
            </a:r>
          </a:p>
        </p:txBody>
      </p:sp>
      <p:sp>
        <p:nvSpPr>
          <p:cNvPr id="41" name="Rectangle 40">
            <a:extLst>
              <a:ext uri="{FF2B5EF4-FFF2-40B4-BE49-F238E27FC236}">
                <a16:creationId xmlns:a16="http://schemas.microsoft.com/office/drawing/2014/main" id="{00893BA2-BE7F-4E83-B8FC-9F91F2C7A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35" name="Rectangle 34">
            <a:extLst>
              <a:ext uri="{FF2B5EF4-FFF2-40B4-BE49-F238E27FC236}">
                <a16:creationId xmlns:a16="http://schemas.microsoft.com/office/drawing/2014/main" id="{8BBB5A80-F542-486D-B054-EFE4B916A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135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E5E4503-CC62-4DA9-9121-0A157199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3" name="Rectangle 22">
            <a:extLst>
              <a:ext uri="{FF2B5EF4-FFF2-40B4-BE49-F238E27FC236}">
                <a16:creationId xmlns:a16="http://schemas.microsoft.com/office/drawing/2014/main" id="{D8D61A1B-3C4C-4F0E-965F-15837624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5" name="Rectangle 24">
            <a:extLst>
              <a:ext uri="{FF2B5EF4-FFF2-40B4-BE49-F238E27FC236}">
                <a16:creationId xmlns:a16="http://schemas.microsoft.com/office/drawing/2014/main" id="{00E56243-9701-44E8-8A92-319433305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7" name="Rectangle 26">
            <a:extLst>
              <a:ext uri="{FF2B5EF4-FFF2-40B4-BE49-F238E27FC236}">
                <a16:creationId xmlns:a16="http://schemas.microsoft.com/office/drawing/2014/main" id="{5B1F1915-E076-48EB-BB4A-EE9808EB4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useBgFill="1">
        <p:nvSpPr>
          <p:cNvPr id="29" name="Rectangle 28">
            <a:extLst>
              <a:ext uri="{FF2B5EF4-FFF2-40B4-BE49-F238E27FC236}">
                <a16:creationId xmlns:a16="http://schemas.microsoft.com/office/drawing/2014/main" id="{0D58EE62-711B-4B69-AB72-8BA2A9149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texte, plein air, herbe, lieu de culte&#10;&#10;Le contenu généré par l’IA peut être incorrect.">
            <a:extLst>
              <a:ext uri="{FF2B5EF4-FFF2-40B4-BE49-F238E27FC236}">
                <a16:creationId xmlns:a16="http://schemas.microsoft.com/office/drawing/2014/main" id="{DA16EDDF-29BD-115F-C2A7-4195B0A0A4EA}"/>
              </a:ext>
            </a:extLst>
          </p:cNvPr>
          <p:cNvPicPr>
            <a:picLocks noChangeAspect="1"/>
          </p:cNvPicPr>
          <p:nvPr/>
        </p:nvPicPr>
        <p:blipFill>
          <a:blip r:embed="rId2"/>
          <a:srcRect t="50408" b="9205"/>
          <a:stretch>
            <a:fillRect/>
          </a:stretch>
        </p:blipFill>
        <p:spPr>
          <a:xfrm>
            <a:off x="-10" y="10"/>
            <a:ext cx="7554140" cy="4266944"/>
          </a:xfrm>
          <a:prstGeom prst="rect">
            <a:avLst/>
          </a:prstGeom>
        </p:spPr>
      </p:pic>
      <p:sp>
        <p:nvSpPr>
          <p:cNvPr id="31" name="Rectangle 30">
            <a:extLst>
              <a:ext uri="{FF2B5EF4-FFF2-40B4-BE49-F238E27FC236}">
                <a16:creationId xmlns:a16="http://schemas.microsoft.com/office/drawing/2014/main" id="{2772FBDF-FDA4-4E18-B1BD-DF0D9E54C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re 1">
            <a:extLst>
              <a:ext uri="{FF2B5EF4-FFF2-40B4-BE49-F238E27FC236}">
                <a16:creationId xmlns:a16="http://schemas.microsoft.com/office/drawing/2014/main" id="{F93C2A7A-43AD-EACC-A47D-5606FC0281D1}"/>
              </a:ext>
            </a:extLst>
          </p:cNvPr>
          <p:cNvSpPr>
            <a:spLocks noGrp="1"/>
          </p:cNvSpPr>
          <p:nvPr>
            <p:ph type="title"/>
          </p:nvPr>
        </p:nvSpPr>
        <p:spPr>
          <a:xfrm>
            <a:off x="450345" y="4571122"/>
            <a:ext cx="6591957" cy="1037907"/>
          </a:xfrm>
        </p:spPr>
        <p:txBody>
          <a:bodyPr vert="horz" lIns="91440" tIns="45720" rIns="91440" bIns="45720" rtlCol="0" anchor="b">
            <a:normAutofit/>
          </a:bodyPr>
          <a:lstStyle/>
          <a:p>
            <a:r>
              <a:rPr lang="en-US" sz="3600">
                <a:solidFill>
                  <a:srgbClr val="FFFFFF"/>
                </a:solidFill>
              </a:rPr>
              <a:t>Spectacle de Sélim Bichara</a:t>
            </a:r>
          </a:p>
        </p:txBody>
      </p:sp>
      <p:sp>
        <p:nvSpPr>
          <p:cNvPr id="33" name="Rectangle 32">
            <a:extLst>
              <a:ext uri="{FF2B5EF4-FFF2-40B4-BE49-F238E27FC236}">
                <a16:creationId xmlns:a16="http://schemas.microsoft.com/office/drawing/2014/main" id="{D19A3BB8-2318-47B0-AF9E-2E418FA40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pic>
        <p:nvPicPr>
          <p:cNvPr id="4" name="Espace réservé du contenu 3" descr="Une image contenant texte, instrument de musique, musique, instrument à cordes&#10;&#10;Le contenu généré par l’IA peut être incorrect.">
            <a:extLst>
              <a:ext uri="{FF2B5EF4-FFF2-40B4-BE49-F238E27FC236}">
                <a16:creationId xmlns:a16="http://schemas.microsoft.com/office/drawing/2014/main" id="{D2D3EBF0-2176-AEAD-B434-D520CAD875D4}"/>
              </a:ext>
            </a:extLst>
          </p:cNvPr>
          <p:cNvPicPr>
            <a:picLocks noChangeAspect="1"/>
          </p:cNvPicPr>
          <p:nvPr/>
        </p:nvPicPr>
        <p:blipFill>
          <a:blip r:embed="rId3"/>
          <a:srcRect l="9515" r="10689"/>
          <a:stretch>
            <a:fillRect/>
          </a:stretch>
        </p:blipFill>
        <p:spPr>
          <a:xfrm>
            <a:off x="7554150" y="10"/>
            <a:ext cx="4637861" cy="6857990"/>
          </a:xfrm>
          <a:prstGeom prst="rect">
            <a:avLst/>
          </a:prstGeom>
        </p:spPr>
      </p:pic>
      <p:sp>
        <p:nvSpPr>
          <p:cNvPr id="35" name="Rectangle 34">
            <a:extLst>
              <a:ext uri="{FF2B5EF4-FFF2-40B4-BE49-F238E27FC236}">
                <a16:creationId xmlns:a16="http://schemas.microsoft.com/office/drawing/2014/main" id="{27C7EF06-04D8-4D07-AA7E-252F86758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142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329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5" name="Rectangle 14">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7" name="Rectangle 16">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8E8D4087-FC42-141A-D9D3-8960D9B1A897}"/>
              </a:ext>
            </a:extLst>
          </p:cNvPr>
          <p:cNvSpPr>
            <a:spLocks noGrp="1"/>
          </p:cNvSpPr>
          <p:nvPr>
            <p:ph type="title"/>
          </p:nvPr>
        </p:nvSpPr>
        <p:spPr>
          <a:xfrm>
            <a:off x="604100" y="1434847"/>
            <a:ext cx="3511233" cy="3779995"/>
          </a:xfrm>
        </p:spPr>
        <p:txBody>
          <a:bodyPr vert="horz" lIns="91440" tIns="45720" rIns="91440" bIns="45720" rtlCol="0" anchor="ctr">
            <a:normAutofit fontScale="90000"/>
          </a:bodyPr>
          <a:lstStyle/>
          <a:p>
            <a:pPr algn="ctr"/>
            <a:r>
              <a:rPr lang="en-US" sz="3600" dirty="0">
                <a:solidFill>
                  <a:srgbClr val="FFFFFF"/>
                </a:solidFill>
              </a:rPr>
              <a:t>Le plus important </a:t>
            </a:r>
            <a:r>
              <a:rPr lang="en-US" sz="3600" dirty="0" err="1">
                <a:solidFill>
                  <a:srgbClr val="FFFFFF"/>
                </a:solidFill>
              </a:rPr>
              <a:t>Donateur</a:t>
            </a:r>
            <a:r>
              <a:rPr lang="en-US" sz="3600" dirty="0">
                <a:solidFill>
                  <a:srgbClr val="FFFFFF"/>
                </a:solidFill>
              </a:rPr>
              <a:t> </a:t>
            </a:r>
            <a:r>
              <a:rPr lang="en-US" sz="3600" dirty="0" err="1">
                <a:solidFill>
                  <a:srgbClr val="FFFFFF"/>
                </a:solidFill>
              </a:rPr>
              <a:t>régulier</a:t>
            </a:r>
            <a:r>
              <a:rPr lang="en-US" sz="3600" dirty="0">
                <a:solidFill>
                  <a:srgbClr val="FFFFFF"/>
                </a:solidFill>
              </a:rPr>
              <a:t> pour </a:t>
            </a:r>
            <a:r>
              <a:rPr lang="en-US" sz="3600" dirty="0" err="1">
                <a:solidFill>
                  <a:srgbClr val="FFFFFF"/>
                </a:solidFill>
              </a:rPr>
              <a:t>l'église</a:t>
            </a:r>
            <a:r>
              <a:rPr lang="en-US" sz="3600">
                <a:solidFill>
                  <a:srgbClr val="FFFFFF"/>
                </a:solidFill>
              </a:rPr>
              <a:t> </a:t>
            </a:r>
            <a:r>
              <a:rPr lang="en-US" sz="3600" dirty="0">
                <a:solidFill>
                  <a:srgbClr val="FFFFFF"/>
                </a:solidFill>
              </a:rPr>
              <a:t>: </a:t>
            </a:r>
            <a:br>
              <a:rPr lang="en-US" dirty="0"/>
            </a:br>
            <a:r>
              <a:rPr lang="en-US" sz="3600" dirty="0">
                <a:solidFill>
                  <a:srgbClr val="FFFFFF"/>
                </a:solidFill>
              </a:rPr>
              <a:t>La </a:t>
            </a:r>
            <a:r>
              <a:rPr lang="en-US" sz="3600" dirty="0" err="1">
                <a:solidFill>
                  <a:srgbClr val="FFFFFF"/>
                </a:solidFill>
              </a:rPr>
              <a:t>friperie</a:t>
            </a:r>
            <a:r>
              <a:rPr lang="en-US" sz="3600" dirty="0">
                <a:solidFill>
                  <a:srgbClr val="FFFFFF"/>
                </a:solidFill>
              </a:rPr>
              <a:t> </a:t>
            </a:r>
            <a:br>
              <a:rPr lang="en-US" sz="3600" dirty="0"/>
            </a:br>
            <a:br>
              <a:rPr lang="en-US" sz="3600" dirty="0"/>
            </a:br>
            <a:r>
              <a:rPr lang="en-US" sz="3600" dirty="0">
                <a:solidFill>
                  <a:srgbClr val="FFFFFF"/>
                </a:solidFill>
              </a:rPr>
              <a:t>Merci </a:t>
            </a:r>
            <a:br>
              <a:rPr lang="en-US" sz="3600" dirty="0"/>
            </a:br>
            <a:r>
              <a:rPr lang="en-US" sz="3600" dirty="0" err="1">
                <a:solidFill>
                  <a:srgbClr val="FFFFFF"/>
                </a:solidFill>
              </a:rPr>
              <a:t>mille</a:t>
            </a:r>
            <a:r>
              <a:rPr lang="en-US" sz="3600" dirty="0">
                <a:solidFill>
                  <a:srgbClr val="FFFFFF"/>
                </a:solidFill>
              </a:rPr>
              <a:t> </a:t>
            </a:r>
            <a:r>
              <a:rPr lang="en-US" sz="3600" dirty="0" err="1">
                <a:solidFill>
                  <a:srgbClr val="FFFFFF"/>
                </a:solidFill>
              </a:rPr>
              <a:t>fois</a:t>
            </a:r>
            <a:r>
              <a:rPr lang="en-US" sz="3600" dirty="0">
                <a:solidFill>
                  <a:srgbClr val="FFFFFF"/>
                </a:solidFill>
              </a:rPr>
              <a:t>!</a:t>
            </a:r>
          </a:p>
        </p:txBody>
      </p:sp>
      <p:sp>
        <p:nvSpPr>
          <p:cNvPr id="21" name="Rectangle 20">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pic>
        <p:nvPicPr>
          <p:cNvPr id="4" name="Espace réservé du contenu 3" descr="Une image contenant plein air, herbe, porche, plante&#10;&#10;Le contenu généré par l’IA peut être incorrect.">
            <a:extLst>
              <a:ext uri="{FF2B5EF4-FFF2-40B4-BE49-F238E27FC236}">
                <a16:creationId xmlns:a16="http://schemas.microsoft.com/office/drawing/2014/main" id="{AB54F7DE-ED17-667D-8D2A-DE3E4C66C3D0}"/>
              </a:ext>
            </a:extLst>
          </p:cNvPr>
          <p:cNvPicPr>
            <a:picLocks noGrp="1" noChangeAspect="1"/>
          </p:cNvPicPr>
          <p:nvPr>
            <p:ph idx="1"/>
          </p:nvPr>
        </p:nvPicPr>
        <p:blipFill>
          <a:blip r:embed="rId2"/>
          <a:srcRect l="18391" r="3236"/>
          <a:stretch>
            <a:fillRect/>
          </a:stretch>
        </p:blipFill>
        <p:spPr>
          <a:xfrm>
            <a:off x="4654295" y="457200"/>
            <a:ext cx="7086151" cy="5899650"/>
          </a:xfrm>
          <a:prstGeom prst="rect">
            <a:avLst/>
          </a:prstGeom>
        </p:spPr>
      </p:pic>
    </p:spTree>
    <p:extLst>
      <p:ext uri="{BB962C8B-B14F-4D97-AF65-F5344CB8AC3E}">
        <p14:creationId xmlns:p14="http://schemas.microsoft.com/office/powerpoint/2010/main" val="1674796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0" name="Rectangle 9">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2" name="Rectangle 11">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4" name="Rectangle 13">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useBgFill="1">
        <p:nvSpPr>
          <p:cNvPr id="16" name="Rectangle 15">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habits, personne, chaussures, texte&#10;&#10;Le contenu généré par l’IA peut être incorrect.">
            <a:extLst>
              <a:ext uri="{FF2B5EF4-FFF2-40B4-BE49-F238E27FC236}">
                <a16:creationId xmlns:a16="http://schemas.microsoft.com/office/drawing/2014/main" id="{B77EE229-E99D-5D1C-F26B-242BFF02F093}"/>
              </a:ext>
            </a:extLst>
          </p:cNvPr>
          <p:cNvPicPr>
            <a:picLocks noChangeAspect="1"/>
          </p:cNvPicPr>
          <p:nvPr/>
        </p:nvPicPr>
        <p:blipFill>
          <a:blip r:embed="rId2"/>
          <a:srcRect l="1923" r="-1" b="-1"/>
          <a:stretch>
            <a:fillRect/>
          </a:stretch>
        </p:blipFill>
        <p:spPr>
          <a:xfrm>
            <a:off x="446534" y="723899"/>
            <a:ext cx="7498616" cy="5676901"/>
          </a:xfrm>
          <a:prstGeom prst="rect">
            <a:avLst/>
          </a:prstGeom>
        </p:spPr>
      </p:pic>
      <p:sp>
        <p:nvSpPr>
          <p:cNvPr id="18" name="Rectangle 17">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28204FE8-5A03-AD4D-6538-854DD37B1A24}"/>
              </a:ext>
            </a:extLst>
          </p:cNvPr>
          <p:cNvSpPr>
            <a:spLocks noGrp="1"/>
          </p:cNvSpPr>
          <p:nvPr>
            <p:ph type="title"/>
          </p:nvPr>
        </p:nvSpPr>
        <p:spPr>
          <a:xfrm>
            <a:off x="8296275" y="1419225"/>
            <a:ext cx="3081576" cy="2085869"/>
          </a:xfrm>
        </p:spPr>
        <p:txBody>
          <a:bodyPr vert="horz" lIns="91440" tIns="45720" rIns="91440" bIns="45720" rtlCol="0" anchor="b">
            <a:normAutofit/>
          </a:bodyPr>
          <a:lstStyle/>
          <a:p>
            <a:pPr>
              <a:lnSpc>
                <a:spcPct val="90000"/>
              </a:lnSpc>
            </a:pPr>
            <a:r>
              <a:rPr lang="en-US" sz="3600">
                <a:solidFill>
                  <a:srgbClr val="FFFFFF"/>
                </a:solidFill>
              </a:rPr>
              <a:t>Tirage d'un </a:t>
            </a:r>
            <a:r>
              <a:rPr lang="en-US" sz="3600" err="1">
                <a:solidFill>
                  <a:srgbClr val="FFFFFF"/>
                </a:solidFill>
              </a:rPr>
              <a:t>crédit</a:t>
            </a:r>
            <a:r>
              <a:rPr lang="en-US" sz="3600">
                <a:solidFill>
                  <a:srgbClr val="FFFFFF"/>
                </a:solidFill>
              </a:rPr>
              <a:t>-voyage et </a:t>
            </a:r>
            <a:r>
              <a:rPr lang="en-US" sz="3600" err="1">
                <a:solidFill>
                  <a:srgbClr val="FFFFFF"/>
                </a:solidFill>
              </a:rPr>
              <a:t>autres</a:t>
            </a:r>
            <a:r>
              <a:rPr lang="en-US" sz="3600">
                <a:solidFill>
                  <a:srgbClr val="FFFFFF"/>
                </a:solidFill>
              </a:rPr>
              <a:t> prix</a:t>
            </a:r>
          </a:p>
        </p:txBody>
      </p:sp>
      <p:grpSp>
        <p:nvGrpSpPr>
          <p:cNvPr id="20" name="Group 19">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1" name="Rectangle 20">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2" name="Rectangle 21">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3" name="Rectangle 22">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spTree>
    <p:extLst>
      <p:ext uri="{BB962C8B-B14F-4D97-AF65-F5344CB8AC3E}">
        <p14:creationId xmlns:p14="http://schemas.microsoft.com/office/powerpoint/2010/main" val="3295467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5CC9CA6-E33C-79CA-73AC-CF495E5335CB}"/>
              </a:ext>
            </a:extLst>
          </p:cNvPr>
          <p:cNvSpPr>
            <a:spLocks noGrp="1"/>
          </p:cNvSpPr>
          <p:nvPr>
            <p:ph type="title"/>
          </p:nvPr>
        </p:nvSpPr>
        <p:spPr>
          <a:xfrm>
            <a:off x="452314" y="1073231"/>
            <a:ext cx="3696347" cy="4711539"/>
          </a:xfrm>
        </p:spPr>
        <p:txBody>
          <a:bodyPr anchor="ctr">
            <a:normAutofit/>
          </a:bodyPr>
          <a:lstStyle/>
          <a:p>
            <a:r>
              <a:rPr lang="fr-FR" sz="3200" dirty="0">
                <a:solidFill>
                  <a:schemeClr val="accent1"/>
                </a:solidFill>
              </a:rPr>
              <a:t>L'église de la paroisse </a:t>
            </a:r>
            <a:r>
              <a:rPr lang="fr-FR" sz="3200">
                <a:solidFill>
                  <a:schemeClr val="accent1"/>
                </a:solidFill>
              </a:rPr>
              <a:t>Saint-Félix-de-valois</a:t>
            </a:r>
            <a:r>
              <a:rPr lang="fr-FR" sz="3200" dirty="0">
                <a:solidFill>
                  <a:schemeClr val="accent1"/>
                </a:solidFill>
              </a:rPr>
              <a:t>, bien plus qu'une bâtisse...</a:t>
            </a:r>
          </a:p>
        </p:txBody>
      </p:sp>
      <p:sp>
        <p:nvSpPr>
          <p:cNvPr id="10" name="Rectangle 9">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2" name="Rectangle 11">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4" name="Rectangle 13">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6" name="Rectangle 15">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 name="Espace réservé du contenu 2">
            <a:extLst>
              <a:ext uri="{FF2B5EF4-FFF2-40B4-BE49-F238E27FC236}">
                <a16:creationId xmlns:a16="http://schemas.microsoft.com/office/drawing/2014/main" id="{6187D375-2C8D-1D81-BE8C-DC5ECBE77F3E}"/>
              </a:ext>
            </a:extLst>
          </p:cNvPr>
          <p:cNvSpPr>
            <a:spLocks noGrp="1"/>
          </p:cNvSpPr>
          <p:nvPr>
            <p:ph idx="1"/>
          </p:nvPr>
        </p:nvSpPr>
        <p:spPr>
          <a:xfrm>
            <a:off x="4702629" y="1073231"/>
            <a:ext cx="6599582" cy="4711539"/>
          </a:xfrm>
        </p:spPr>
        <p:txBody>
          <a:bodyPr>
            <a:normAutofit/>
          </a:bodyPr>
          <a:lstStyle/>
          <a:p>
            <a:pPr marL="0" indent="0">
              <a:buNone/>
            </a:pPr>
            <a:r>
              <a:rPr lang="fr-FR" sz="2800" b="1" dirty="0">
                <a:solidFill>
                  <a:srgbClr val="FFFFFF"/>
                </a:solidFill>
              </a:rPr>
              <a:t>C'est le symbole fort de la collaboration, de la générosité, de l'entraide, de la mise en commun des forces de chacune et chacun pour maintenir un lieu </a:t>
            </a:r>
            <a:r>
              <a:rPr lang="fr-FR" sz="2800" b="1">
                <a:solidFill>
                  <a:srgbClr val="FFFFFF"/>
                </a:solidFill>
              </a:rPr>
              <a:t>identitaire</a:t>
            </a:r>
            <a:r>
              <a:rPr lang="fr-FR" sz="2800" b="1" dirty="0">
                <a:solidFill>
                  <a:srgbClr val="FFFFFF"/>
                </a:solidFill>
              </a:rPr>
              <a:t> au cœur d'un village rempli de gens dévoués!</a:t>
            </a:r>
            <a:endParaRPr lang="fr-FR" sz="2800" b="1"/>
          </a:p>
        </p:txBody>
      </p:sp>
    </p:spTree>
    <p:extLst>
      <p:ext uri="{BB962C8B-B14F-4D97-AF65-F5344CB8AC3E}">
        <p14:creationId xmlns:p14="http://schemas.microsoft.com/office/powerpoint/2010/main" val="3990672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A81853-BCE1-4B7C-922E-A502B7B5F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53F3F5-328C-4AC3-B3C4-6A9D4C3D37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2" name="Titre 1">
            <a:extLst>
              <a:ext uri="{FF2B5EF4-FFF2-40B4-BE49-F238E27FC236}">
                <a16:creationId xmlns:a16="http://schemas.microsoft.com/office/drawing/2014/main" id="{7E5FA9E1-A24A-CCFC-EF91-99B86D2EB0A6}"/>
              </a:ext>
            </a:extLst>
          </p:cNvPr>
          <p:cNvSpPr>
            <a:spLocks noGrp="1"/>
          </p:cNvSpPr>
          <p:nvPr>
            <p:ph type="ctrTitle"/>
          </p:nvPr>
        </p:nvSpPr>
        <p:spPr>
          <a:xfrm>
            <a:off x="4241830" y="863695"/>
            <a:ext cx="7498617" cy="4947169"/>
          </a:xfrm>
        </p:spPr>
        <p:txBody>
          <a:bodyPr anchor="ctr">
            <a:normAutofit/>
          </a:bodyPr>
          <a:lstStyle/>
          <a:p>
            <a:r>
              <a:rPr lang="fr-FR" sz="4400">
                <a:solidFill>
                  <a:srgbClr val="FFFFFF"/>
                </a:solidFill>
              </a:rPr>
              <a:t>Bonne Chance à toutes et tous!!!</a:t>
            </a:r>
          </a:p>
        </p:txBody>
      </p:sp>
      <p:sp>
        <p:nvSpPr>
          <p:cNvPr id="12" name="Rectangle 11">
            <a:extLst>
              <a:ext uri="{FF2B5EF4-FFF2-40B4-BE49-F238E27FC236}">
                <a16:creationId xmlns:a16="http://schemas.microsoft.com/office/drawing/2014/main" id="{B38C0B53-F62B-4C6C-948D-0F3A70C42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44729"/>
            <a:ext cx="3703320" cy="57458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3" name="Sous-titre 2">
            <a:extLst>
              <a:ext uri="{FF2B5EF4-FFF2-40B4-BE49-F238E27FC236}">
                <a16:creationId xmlns:a16="http://schemas.microsoft.com/office/drawing/2014/main" id="{9FBFD200-35AF-33C2-420E-165BF2453A07}"/>
              </a:ext>
            </a:extLst>
          </p:cNvPr>
          <p:cNvSpPr>
            <a:spLocks noGrp="1"/>
          </p:cNvSpPr>
          <p:nvPr>
            <p:ph type="subTitle" idx="1"/>
          </p:nvPr>
        </p:nvSpPr>
        <p:spPr>
          <a:xfrm>
            <a:off x="768268" y="863695"/>
            <a:ext cx="3059854" cy="4947170"/>
          </a:xfrm>
        </p:spPr>
        <p:txBody>
          <a:bodyPr anchor="ctr">
            <a:normAutofit/>
          </a:bodyPr>
          <a:lstStyle/>
          <a:p>
            <a:pPr algn="ctr"/>
            <a:r>
              <a:rPr lang="fr-FR" sz="2800" dirty="0"/>
              <a:t>Merci sincère pour votre soutien indispensable, de quelque façon que ce soit!</a:t>
            </a:r>
          </a:p>
        </p:txBody>
      </p:sp>
      <p:sp>
        <p:nvSpPr>
          <p:cNvPr id="14" name="Rectangle 13">
            <a:extLst>
              <a:ext uri="{FF2B5EF4-FFF2-40B4-BE49-F238E27FC236}">
                <a16:creationId xmlns:a16="http://schemas.microsoft.com/office/drawing/2014/main" id="{60ECACBD-42EC-44A4-B0DE-2DEDB73E1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6" name="Rectangle 15">
            <a:extLst>
              <a:ext uri="{FF2B5EF4-FFF2-40B4-BE49-F238E27FC236}">
                <a16:creationId xmlns:a16="http://schemas.microsoft.com/office/drawing/2014/main" id="{9BBB5757-5277-4AC5-8E2C-46B13387B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3643"/>
            <a:ext cx="7503637" cy="9499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Tree>
    <p:extLst>
      <p:ext uri="{BB962C8B-B14F-4D97-AF65-F5344CB8AC3E}">
        <p14:creationId xmlns:p14="http://schemas.microsoft.com/office/powerpoint/2010/main" val="3867334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406A49-3E5B-CB90-2696-1212BE53833F}"/>
              </a:ext>
            </a:extLst>
          </p:cNvPr>
          <p:cNvSpPr>
            <a:spLocks noGrp="1"/>
          </p:cNvSpPr>
          <p:nvPr>
            <p:ph type="title"/>
          </p:nvPr>
        </p:nvSpPr>
        <p:spPr/>
        <p:txBody>
          <a:bodyPr/>
          <a:lstStyle/>
          <a:p>
            <a:r>
              <a:rPr lang="fr-FR"/>
              <a:t>Église actuelle</a:t>
            </a:r>
          </a:p>
        </p:txBody>
      </p:sp>
      <p:sp>
        <p:nvSpPr>
          <p:cNvPr id="3" name="Espace réservé du texte 2">
            <a:extLst>
              <a:ext uri="{FF2B5EF4-FFF2-40B4-BE49-F238E27FC236}">
                <a16:creationId xmlns:a16="http://schemas.microsoft.com/office/drawing/2014/main" id="{FEBF7E24-84FB-5970-4438-B1DB972A150C}"/>
              </a:ext>
            </a:extLst>
          </p:cNvPr>
          <p:cNvSpPr>
            <a:spLocks noGrp="1"/>
          </p:cNvSpPr>
          <p:nvPr>
            <p:ph type="body" idx="1"/>
          </p:nvPr>
        </p:nvSpPr>
        <p:spPr>
          <a:xfrm>
            <a:off x="601857" y="1738032"/>
            <a:ext cx="5171762" cy="1190379"/>
          </a:xfrm>
        </p:spPr>
        <p:txBody>
          <a:bodyPr/>
          <a:lstStyle/>
          <a:p>
            <a:pPr algn="ctr"/>
            <a:r>
              <a:rPr lang="fr-FR" b="1" dirty="0"/>
              <a:t>Église actuelle en 1915 et presbytère. L'église fut construite par les paroissiens au coût de 45 000</a:t>
            </a:r>
            <a:r>
              <a:rPr lang="fr-FR" b="1"/>
              <a:t> </a:t>
            </a:r>
            <a:r>
              <a:rPr lang="fr-FR" b="1" dirty="0"/>
              <a:t>$. </a:t>
            </a:r>
            <a:endParaRPr lang="fr-FR"/>
          </a:p>
        </p:txBody>
      </p:sp>
      <p:sp>
        <p:nvSpPr>
          <p:cNvPr id="5" name="Espace réservé du texte 4">
            <a:extLst>
              <a:ext uri="{FF2B5EF4-FFF2-40B4-BE49-F238E27FC236}">
                <a16:creationId xmlns:a16="http://schemas.microsoft.com/office/drawing/2014/main" id="{AE0E32FC-2646-B4F5-AE92-7FA0347C97C8}"/>
              </a:ext>
            </a:extLst>
          </p:cNvPr>
          <p:cNvSpPr>
            <a:spLocks noGrp="1"/>
          </p:cNvSpPr>
          <p:nvPr>
            <p:ph type="body" sz="quarter" idx="3"/>
          </p:nvPr>
        </p:nvSpPr>
        <p:spPr>
          <a:xfrm>
            <a:off x="6369126" y="5862109"/>
            <a:ext cx="5087073" cy="553373"/>
          </a:xfrm>
        </p:spPr>
        <p:txBody>
          <a:bodyPr/>
          <a:lstStyle/>
          <a:p>
            <a:pPr algn="ctr"/>
            <a:r>
              <a:rPr lang="fr-FR" b="1" dirty="0"/>
              <a:t>Église actuelle en 2025</a:t>
            </a:r>
            <a:endParaRPr lang="fr-FR" dirty="0"/>
          </a:p>
        </p:txBody>
      </p:sp>
      <p:pic>
        <p:nvPicPr>
          <p:cNvPr id="14" name="Espace réservé du contenu 13" descr="Une image contenant plein air, ciel, bâtiment, nuage&#10;&#10;Le contenu généré par l’IA peut être incorrect.">
            <a:extLst>
              <a:ext uri="{FF2B5EF4-FFF2-40B4-BE49-F238E27FC236}">
                <a16:creationId xmlns:a16="http://schemas.microsoft.com/office/drawing/2014/main" id="{F759532D-4105-5758-8F21-2E007AD45598}"/>
              </a:ext>
            </a:extLst>
          </p:cNvPr>
          <p:cNvPicPr>
            <a:picLocks noGrp="1" noChangeAspect="1"/>
          </p:cNvPicPr>
          <p:nvPr>
            <p:ph sz="quarter" idx="4"/>
          </p:nvPr>
        </p:nvPicPr>
        <p:blipFill>
          <a:blip r:embed="rId2"/>
          <a:stretch>
            <a:fillRect/>
          </a:stretch>
        </p:blipFill>
        <p:spPr>
          <a:xfrm>
            <a:off x="7510645" y="2164053"/>
            <a:ext cx="2796183" cy="3696998"/>
          </a:xfrm>
          <a:prstGeom prst="rect">
            <a:avLst/>
          </a:prstGeom>
        </p:spPr>
      </p:pic>
      <p:pic>
        <p:nvPicPr>
          <p:cNvPr id="15" name="Espace réservé du contenu 14" descr="Une image contenant plein air, ciel, bâtiment, arbre&#10;&#10;Le contenu généré par l’IA peut être incorrect.">
            <a:extLst>
              <a:ext uri="{FF2B5EF4-FFF2-40B4-BE49-F238E27FC236}">
                <a16:creationId xmlns:a16="http://schemas.microsoft.com/office/drawing/2014/main" id="{9192C997-F84E-C9FE-4B7D-CB83FA858615}"/>
              </a:ext>
            </a:extLst>
          </p:cNvPr>
          <p:cNvPicPr>
            <a:picLocks noGrp="1" noChangeAspect="1"/>
          </p:cNvPicPr>
          <p:nvPr>
            <p:ph sz="half" idx="2"/>
          </p:nvPr>
        </p:nvPicPr>
        <p:blipFill>
          <a:blip r:embed="rId3"/>
          <a:stretch>
            <a:fillRect/>
          </a:stretch>
        </p:blipFill>
        <p:spPr>
          <a:xfrm>
            <a:off x="1788263" y="3055449"/>
            <a:ext cx="2792473" cy="3498216"/>
          </a:xfrm>
          <a:prstGeom prst="rect">
            <a:avLst/>
          </a:prstGeom>
        </p:spPr>
      </p:pic>
    </p:spTree>
    <p:extLst>
      <p:ext uri="{BB962C8B-B14F-4D97-AF65-F5344CB8AC3E}">
        <p14:creationId xmlns:p14="http://schemas.microsoft.com/office/powerpoint/2010/main" val="2436386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3" name="Rectangle 12">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5" name="Rectangle 14">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17" name="Rectangle 16">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useBgFill="1">
        <p:nvSpPr>
          <p:cNvPr id="19" name="Rectangle 18">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5BDF164-C5C0-B6CD-5862-7DD2B0514312}"/>
              </a:ext>
            </a:extLst>
          </p:cNvPr>
          <p:cNvSpPr>
            <a:spLocks noGrp="1"/>
          </p:cNvSpPr>
          <p:nvPr>
            <p:ph type="title"/>
          </p:nvPr>
        </p:nvSpPr>
        <p:spPr>
          <a:xfrm>
            <a:off x="4449934" y="702156"/>
            <a:ext cx="7157865" cy="1013800"/>
          </a:xfrm>
        </p:spPr>
        <p:txBody>
          <a:bodyPr vert="horz" lIns="91440" tIns="45720" rIns="91440" bIns="45720" rtlCol="0" anchor="b">
            <a:normAutofit/>
          </a:bodyPr>
          <a:lstStyle/>
          <a:p>
            <a:r>
              <a:rPr lang="en-US" b="1" dirty="0">
                <a:solidFill>
                  <a:schemeClr val="accent1"/>
                </a:solidFill>
              </a:rPr>
              <a:t>Les </a:t>
            </a:r>
            <a:r>
              <a:rPr lang="en-US" b="1" err="1">
                <a:solidFill>
                  <a:schemeClr val="accent1"/>
                </a:solidFill>
              </a:rPr>
              <a:t>pierres</a:t>
            </a:r>
            <a:r>
              <a:rPr lang="en-US" b="1" dirty="0">
                <a:solidFill>
                  <a:schemeClr val="accent1"/>
                </a:solidFill>
              </a:rPr>
              <a:t> de </a:t>
            </a:r>
            <a:r>
              <a:rPr lang="en-US" b="1" err="1">
                <a:solidFill>
                  <a:schemeClr val="accent1"/>
                </a:solidFill>
              </a:rPr>
              <a:t>l'église</a:t>
            </a:r>
            <a:endParaRPr lang="en-US" b="1">
              <a:solidFill>
                <a:schemeClr val="accent1"/>
              </a:solidFill>
            </a:endParaRPr>
          </a:p>
        </p:txBody>
      </p:sp>
      <p:pic>
        <p:nvPicPr>
          <p:cNvPr id="6" name="Espace réservé du contenu 5" descr="Une image contenant bâtiment, plein air, pierre, Mur de pierre&#10;&#10;Le contenu généré par l’IA peut être incorrect.">
            <a:extLst>
              <a:ext uri="{FF2B5EF4-FFF2-40B4-BE49-F238E27FC236}">
                <a16:creationId xmlns:a16="http://schemas.microsoft.com/office/drawing/2014/main" id="{A85CE2B6-5DA9-8EB6-3D6A-3D4A43295127}"/>
              </a:ext>
            </a:extLst>
          </p:cNvPr>
          <p:cNvPicPr>
            <a:picLocks noGrp="1" noChangeAspect="1"/>
          </p:cNvPicPr>
          <p:nvPr>
            <p:ph sz="half" idx="1"/>
          </p:nvPr>
        </p:nvPicPr>
        <p:blipFill>
          <a:blip r:embed="rId2"/>
          <a:srcRect t="2875" r="2" b="20359"/>
          <a:stretch>
            <a:fillRect/>
          </a:stretch>
        </p:blipFill>
        <p:spPr>
          <a:xfrm>
            <a:off x="20" y="10"/>
            <a:ext cx="4131713" cy="6857989"/>
          </a:xfrm>
          <a:prstGeom prst="rect">
            <a:avLst/>
          </a:prstGeom>
        </p:spPr>
      </p:pic>
      <p:sp>
        <p:nvSpPr>
          <p:cNvPr id="21" name="Rectangle 20">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9934" y="457200"/>
            <a:ext cx="7223760" cy="91440"/>
          </a:xfrm>
          <a:prstGeom prst="rect">
            <a:avLst/>
          </a:prstGeom>
          <a:solidFill>
            <a:srgbClr val="9E8764"/>
          </a:solidFill>
          <a:ln>
            <a:solidFill>
              <a:srgbClr val="9E8764"/>
            </a:solidFill>
          </a:ln>
          <a:effectLst/>
        </p:spPr>
        <p:style>
          <a:lnRef idx="1">
            <a:schemeClr val="accent1"/>
          </a:lnRef>
          <a:fillRef idx="3">
            <a:schemeClr val="accent1"/>
          </a:fillRef>
          <a:effectRef idx="2">
            <a:schemeClr val="accent1"/>
          </a:effectRef>
          <a:fontRef idx="minor">
            <a:schemeClr val="lt1"/>
          </a:fontRef>
        </p:style>
        <p:txBody>
          <a:bodyPr/>
          <a:lstStyle/>
          <a:p>
            <a:endParaRPr lang="fr-CA"/>
          </a:p>
        </p:txBody>
      </p:sp>
      <p:sp>
        <p:nvSpPr>
          <p:cNvPr id="4" name="Espace réservé du contenu 3">
            <a:extLst>
              <a:ext uri="{FF2B5EF4-FFF2-40B4-BE49-F238E27FC236}">
                <a16:creationId xmlns:a16="http://schemas.microsoft.com/office/drawing/2014/main" id="{00B31019-7528-CA05-4039-FAB68146AE82}"/>
              </a:ext>
            </a:extLst>
          </p:cNvPr>
          <p:cNvSpPr>
            <a:spLocks noGrp="1"/>
          </p:cNvSpPr>
          <p:nvPr>
            <p:ph sz="half" idx="2"/>
          </p:nvPr>
        </p:nvSpPr>
        <p:spPr>
          <a:xfrm>
            <a:off x="4449934" y="1896533"/>
            <a:ext cx="7157866" cy="3962266"/>
          </a:xfrm>
        </p:spPr>
        <p:txBody>
          <a:bodyPr vert="horz" lIns="91440" tIns="45720" rIns="91440" bIns="45720" rtlCol="0" anchor="ctr">
            <a:normAutofit/>
          </a:bodyPr>
          <a:lstStyle/>
          <a:p>
            <a:pPr marL="305435" indent="-305435">
              <a:buClr>
                <a:srgbClr val="9E8764"/>
              </a:buClr>
            </a:pPr>
            <a:r>
              <a:rPr lang="en-US" sz="3200" b="1" dirty="0"/>
              <a:t>Pierres de </a:t>
            </a:r>
            <a:r>
              <a:rPr lang="en-US" sz="3200" b="1" err="1"/>
              <a:t>granit</a:t>
            </a:r>
            <a:r>
              <a:rPr lang="en-US" sz="3200" b="1" dirty="0"/>
              <a:t> rose </a:t>
            </a:r>
            <a:r>
              <a:rPr lang="en-US" sz="3200" b="1" err="1"/>
              <a:t>provenant</a:t>
            </a:r>
            <a:r>
              <a:rPr lang="en-US" sz="3200" b="1" dirty="0"/>
              <a:t> de chez Hilaire Robillard.</a:t>
            </a:r>
          </a:p>
          <a:p>
            <a:pPr marL="305435" indent="-305435">
              <a:buClr>
                <a:srgbClr val="9E8764"/>
              </a:buClr>
            </a:pPr>
            <a:r>
              <a:rPr lang="en-US" sz="3200" b="1" err="1"/>
              <a:t>Trouvées</a:t>
            </a:r>
            <a:r>
              <a:rPr lang="en-US" sz="3200" b="1" dirty="0"/>
              <a:t> par le maire Joseph </a:t>
            </a:r>
            <a:r>
              <a:rPr lang="en-US" sz="3200" b="1" err="1"/>
              <a:t>Clossom</a:t>
            </a:r>
            <a:r>
              <a:rPr lang="en-US" sz="3200" b="1" dirty="0"/>
              <a:t>, maître tailleur </a:t>
            </a:r>
            <a:r>
              <a:rPr lang="en-US" sz="3200" b="1" err="1"/>
              <a:t>belge</a:t>
            </a:r>
            <a:r>
              <a:rPr lang="en-US" sz="3200" b="1" dirty="0"/>
              <a:t> qui donna tout son temps à la taille et à la </a:t>
            </a:r>
            <a:r>
              <a:rPr lang="en-US" sz="3200" b="1" err="1"/>
              <a:t>maçonnerie</a:t>
            </a:r>
            <a:r>
              <a:rPr lang="en-US" sz="3200" b="1" dirty="0"/>
              <a:t> </a:t>
            </a:r>
            <a:r>
              <a:rPr lang="en-US" sz="3200" b="1" err="1"/>
              <a:t>qu'il</a:t>
            </a:r>
            <a:r>
              <a:rPr lang="en-US" sz="3200" b="1" dirty="0"/>
              <a:t> </a:t>
            </a:r>
            <a:r>
              <a:rPr lang="en-US" sz="3200" b="1" err="1"/>
              <a:t>dirigea</a:t>
            </a:r>
            <a:r>
              <a:rPr lang="en-US" sz="3200" b="1" dirty="0"/>
              <a:t>.</a:t>
            </a:r>
          </a:p>
          <a:p>
            <a:pPr marL="305435" indent="-305435">
              <a:buClr>
                <a:srgbClr val="9E8764"/>
              </a:buClr>
            </a:pPr>
            <a:endParaRPr lang="en-US"/>
          </a:p>
        </p:txBody>
      </p:sp>
    </p:spTree>
    <p:extLst>
      <p:ext uri="{BB962C8B-B14F-4D97-AF65-F5344CB8AC3E}">
        <p14:creationId xmlns:p14="http://schemas.microsoft.com/office/powerpoint/2010/main" val="935219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Click="0" advTm="7000">
        <p159:morph option="byObject"/>
      </p:transition>
    </mc:Choice>
    <mc:Fallback xmlns="">
      <p:transition spd="slow" advClick="0" advTm="7000">
        <p:fade/>
      </p:transition>
    </mc:Fallback>
  </mc:AlternateContent>
</p:sld>
</file>

<file path=ppt/theme/theme1.xml><?xml version="1.0" encoding="utf-8"?>
<a:theme xmlns:a="http://schemas.openxmlformats.org/drawingml/2006/main" name="Dividende">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TC103457464[[fn=Dividend]]</Template>
  <TotalTime>0</TotalTime>
  <Words>1406</Words>
  <Application>Microsoft Office PowerPoint</Application>
  <PresentationFormat>Grand écran</PresentationFormat>
  <Paragraphs>121</Paragraphs>
  <Slides>78</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78</vt:i4>
      </vt:variant>
    </vt:vector>
  </HeadingPairs>
  <TitlesOfParts>
    <vt:vector size="82" baseType="lpstr">
      <vt:lpstr>Calibri</vt:lpstr>
      <vt:lpstr>Gill Sans MT</vt:lpstr>
      <vt:lpstr>Wingdings 2</vt:lpstr>
      <vt:lpstr>Dividende</vt:lpstr>
      <vt:lpstr>L'église   Saint-Félix-de-Valois</vt:lpstr>
      <vt:lpstr>Évolution des lieux de culte de la paroisse</vt:lpstr>
      <vt:lpstr>Première église</vt:lpstr>
      <vt:lpstr>Présentation PowerPoint</vt:lpstr>
      <vt:lpstr>Première église  et  presbytère  construits sur la terre de Joseph Morissette, soit le même terrain que celui de l'église actuelle   1910</vt:lpstr>
      <vt:lpstr>Hercule chéné</vt:lpstr>
      <vt:lpstr>Curé Adrien casimir Guillaume arrivé en 1889.   Il supervise la construction de l'église actuelle</vt:lpstr>
      <vt:lpstr>Église actuelle</vt:lpstr>
      <vt:lpstr>Les pierres de l'église</vt:lpstr>
      <vt:lpstr>Bénédiction de l'église le  27 septembre 1916 par MGR Hugues Gauthier </vt:lpstr>
      <vt:lpstr>Construction du couvent – Bénédiction de la première pierre</vt:lpstr>
      <vt:lpstr>ARRIVÉE DES FILLES DE LA SAGESSE en 1901, à la demande du Curé Guillaume</vt:lpstr>
      <vt:lpstr>L'ancien couvent abrite maintenant la Coopérative de santé du nord de la petite-Nation et la bibliothèque municipale.</vt:lpstr>
      <vt:lpstr>Cyclone du 19 Juillet 1949</vt:lpstr>
      <vt:lpstr>Article dans le journal  Le Droit</vt:lpstr>
      <vt:lpstr>200 000 $ de dommages  DANS LA PAROISSE à l'époque</vt:lpstr>
      <vt:lpstr>Patrimoine religieux préservé  Photos par I.B.C.,  Archives nationales du québec à québec, 1976</vt:lpstr>
      <vt:lpstr>Patrimoine religieux</vt:lpstr>
      <vt:lpstr>Saint félix de valois, patron de la paroisse</vt:lpstr>
      <vt:lpstr>Qui est Félix de Valois?</vt:lpstr>
      <vt:lpstr>Fondation de l'Ordre des trinitaires</vt:lpstr>
      <vt:lpstr>4 novembre</vt:lpstr>
      <vt:lpstr>Signes distinctifs de Saint-Félix de Valois</vt:lpstr>
      <vt:lpstr>Symbole identitaire des trinitaires</vt:lpstr>
      <vt:lpstr>La statue du Sacré-cœur, la plus vieille statue de l'église, achetée en 1880 PAR le curé Joseph Brady</vt:lpstr>
      <vt:lpstr>Pour plus d'informations sur l'histoire et le patrimoine, consulter le site de la paroisse</vt:lpstr>
      <vt:lpstr>100e anniversaire de la paroisse  1880-1980</vt:lpstr>
      <vt:lpstr>Célébration du 1ooe</vt:lpstr>
      <vt:lpstr>Décor de l'église pour le 100e</vt:lpstr>
      <vt:lpstr>chorale</vt:lpstr>
      <vt:lpstr>Vente de « la criée pour les âmes » : Encan de Michel et Jacques David et reproduction d'une assemblée de la fabrique </vt:lpstr>
      <vt:lpstr>Concours de costumes d'époque</vt:lpstr>
      <vt:lpstr>De belles dames</vt:lpstr>
      <vt:lpstr>Des enfants</vt:lpstr>
      <vt:lpstr>De beaux messieurs</vt:lpstr>
      <vt:lpstr>Une famille</vt:lpstr>
      <vt:lpstr>Mariage du  28 juin 1980 durant les célébrations du 100e</vt:lpstr>
      <vt:lpstr>Quelle belle participation pour ce 100e anniversaire!</vt:lpstr>
      <vt:lpstr>L'église :  lieu de culte</vt:lpstr>
      <vt:lpstr>Célébration de sacrements comme le baptême</vt:lpstr>
      <vt:lpstr>Présentation PowerPoint</vt:lpstr>
      <vt:lpstr>La première communion, sacrement de l'eucharistie</vt:lpstr>
      <vt:lpstr>Présentation PowerPoint</vt:lpstr>
      <vt:lpstr>Le sacrement du pardon</vt:lpstr>
      <vt:lpstr>Le sacrement de confirmation</vt:lpstr>
      <vt:lpstr>Le sacrement du mariage</vt:lpstr>
      <vt:lpstr>Présentation PowerPoint</vt:lpstr>
      <vt:lpstr>L'église :  Lieu idéal pour se recueillir lors de funérailles</vt:lpstr>
      <vt:lpstr>La paroisse souligne plusieurs fêtes. </vt:lpstr>
      <vt:lpstr>Fête des jubilaires</vt:lpstr>
      <vt:lpstr>Présentation PowerPoint</vt:lpstr>
      <vt:lpstr>Présentation PowerPoint</vt:lpstr>
      <vt:lpstr>Vigile pascale</vt:lpstr>
      <vt:lpstr>Fête de la Saint-Jean-Baptiste</vt:lpstr>
      <vt:lpstr>Action de grâce</vt:lpstr>
      <vt:lpstr>Présentation PowerPoint</vt:lpstr>
      <vt:lpstr>Noël</vt:lpstr>
      <vt:lpstr>Présentation PowerPoint</vt:lpstr>
      <vt:lpstr>Animation musicale des célébrations</vt:lpstr>
      <vt:lpstr>Site de l'église : lieu central pour les décors de la municipalité</vt:lpstr>
      <vt:lpstr>Présentation PowerPoint</vt:lpstr>
      <vt:lpstr>Site de l'église : lieu d'activités spéciales</vt:lpstr>
      <vt:lpstr>Présentation PowerPoint</vt:lpstr>
      <vt:lpstr>Présentation PowerPoint</vt:lpstr>
      <vt:lpstr>Journée des héros</vt:lpstr>
      <vt:lpstr>Jeudis relax</vt:lpstr>
      <vt:lpstr>Présentation PowerPoint</vt:lpstr>
      <vt:lpstr>Bénédiction des motoneiges</vt:lpstr>
      <vt:lpstr>Bénédiction des motoneiges par Jean-Marie Anoh, ptre</vt:lpstr>
      <vt:lpstr>Présentation PowerPoint</vt:lpstr>
      <vt:lpstr>L'halloween à l'église</vt:lpstr>
      <vt:lpstr>Présentation PowerPoint</vt:lpstr>
      <vt:lpstr>Activités de levée de fonds</vt:lpstr>
      <vt:lpstr>Spectacle de Sélim Bichara</vt:lpstr>
      <vt:lpstr>Le plus important Donateur régulier pour l'église :  La friperie   Merci  mille fois!</vt:lpstr>
      <vt:lpstr>Tirage d'un crédit-voyage et autres prix</vt:lpstr>
      <vt:lpstr>L'église de la paroisse Saint-Félix-de-valois, bien plus qu'une bâtisse...</vt:lpstr>
      <vt:lpstr>Bonne Chance à toutes et tous!!!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Hélène Binette</dc:creator>
  <cp:lastModifiedBy>Hélène Binette</cp:lastModifiedBy>
  <cp:revision>583</cp:revision>
  <dcterms:created xsi:type="dcterms:W3CDTF">2025-10-19T18:54:38Z</dcterms:created>
  <dcterms:modified xsi:type="dcterms:W3CDTF">2026-05-22T03:54:31Z</dcterms:modified>
</cp:coreProperties>
</file>